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5"/>
  </p:notesMasterIdLst>
  <p:sldIdLst>
    <p:sldId id="256" r:id="rId2"/>
    <p:sldId id="257" r:id="rId3"/>
    <p:sldId id="258" r:id="rId4"/>
    <p:sldId id="276" r:id="rId5"/>
    <p:sldId id="266" r:id="rId6"/>
    <p:sldId id="271" r:id="rId7"/>
    <p:sldId id="273" r:id="rId8"/>
    <p:sldId id="274" r:id="rId9"/>
    <p:sldId id="275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D1E3"/>
    <a:srgbClr val="A1C0E9"/>
    <a:srgbClr val="9FE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0458" autoAdjust="0"/>
  </p:normalViewPr>
  <p:slideViewPr>
    <p:cSldViewPr snapToGrid="0">
      <p:cViewPr varScale="1">
        <p:scale>
          <a:sx n="58" d="100"/>
          <a:sy n="58" d="100"/>
        </p:scale>
        <p:origin x="16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3477E-F9E9-414C-B711-E5652B4F480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3468238-2D7A-48CC-8339-FE18FBCE1621}">
      <dgm:prSet/>
      <dgm:spPr/>
      <dgm:t>
        <a:bodyPr/>
        <a:lstStyle/>
        <a:p>
          <a:r>
            <a:rPr lang="en-CA" b="0" dirty="0">
              <a:latin typeface="Aptos" panose="020B0004020202020204" pitchFamily="34" charset="0"/>
            </a:rPr>
            <a:t>Upstream prevention work in the community around </a:t>
          </a:r>
          <a:r>
            <a:rPr lang="en-CA" dirty="0">
              <a:latin typeface="Aptos" panose="020B0004020202020204" pitchFamily="34" charset="0"/>
            </a:rPr>
            <a:t>social cohesion </a:t>
          </a:r>
          <a:r>
            <a:rPr lang="en-CA" b="0" dirty="0">
              <a:latin typeface="Aptos" panose="020B0004020202020204" pitchFamily="34" charset="0"/>
            </a:rPr>
            <a:t>and </a:t>
          </a:r>
          <a:r>
            <a:rPr lang="en-CA" dirty="0">
              <a:latin typeface="Aptos" panose="020B0004020202020204" pitchFamily="34" charset="0"/>
            </a:rPr>
            <a:t>violence prevention</a:t>
          </a:r>
          <a:endParaRPr lang="en-US" dirty="0">
            <a:latin typeface="Aptos" panose="020B0004020202020204" pitchFamily="34" charset="0"/>
          </a:endParaRPr>
        </a:p>
      </dgm:t>
    </dgm:pt>
    <dgm:pt modelId="{A5F23F94-D644-490A-A593-9F01759D90F8}" type="parTrans" cxnId="{1C4394E8-5CEF-4582-9BD4-390F330AF3C4}">
      <dgm:prSet/>
      <dgm:spPr/>
      <dgm:t>
        <a:bodyPr/>
        <a:lstStyle/>
        <a:p>
          <a:endParaRPr lang="en-US"/>
        </a:p>
      </dgm:t>
    </dgm:pt>
    <dgm:pt modelId="{5648C9EE-2069-4DB7-B25B-6F6CBE3B4CA5}" type="sibTrans" cxnId="{1C4394E8-5CEF-4582-9BD4-390F330AF3C4}">
      <dgm:prSet/>
      <dgm:spPr/>
      <dgm:t>
        <a:bodyPr/>
        <a:lstStyle/>
        <a:p>
          <a:endParaRPr lang="en-US"/>
        </a:p>
      </dgm:t>
    </dgm:pt>
    <dgm:pt modelId="{985BC6D7-006F-42A7-8ADA-A1B6F527A2A4}">
      <dgm:prSet/>
      <dgm:spPr/>
      <dgm:t>
        <a:bodyPr/>
        <a:lstStyle/>
        <a:p>
          <a:r>
            <a:rPr lang="en-CA" b="0" dirty="0">
              <a:latin typeface="Aptos" panose="020B0004020202020204" pitchFamily="34" charset="0"/>
            </a:rPr>
            <a:t>Access to </a:t>
          </a:r>
          <a:r>
            <a:rPr lang="en-CA" dirty="0">
              <a:latin typeface="Aptos" panose="020B0004020202020204" pitchFamily="34" charset="0"/>
            </a:rPr>
            <a:t>FREE</a:t>
          </a:r>
          <a:r>
            <a:rPr lang="en-CA" b="0" dirty="0">
              <a:latin typeface="Aptos" panose="020B0004020202020204" pitchFamily="34" charset="0"/>
            </a:rPr>
            <a:t> trainings that can support the safety working group’s efforts to create safer spaces in our community</a:t>
          </a:r>
          <a:endParaRPr lang="en-US" dirty="0">
            <a:latin typeface="Aptos" panose="020B0004020202020204" pitchFamily="34" charset="0"/>
          </a:endParaRPr>
        </a:p>
      </dgm:t>
    </dgm:pt>
    <dgm:pt modelId="{6C14AF66-65B7-4A4C-97E3-333B667D8A8F}" type="parTrans" cxnId="{617B4083-CDE2-4DAE-B66D-99C63CD82B85}">
      <dgm:prSet/>
      <dgm:spPr/>
      <dgm:t>
        <a:bodyPr/>
        <a:lstStyle/>
        <a:p>
          <a:endParaRPr lang="en-US"/>
        </a:p>
      </dgm:t>
    </dgm:pt>
    <dgm:pt modelId="{900D24E9-8F0A-4CEB-9AEF-1FD0A350EBE3}" type="sibTrans" cxnId="{617B4083-CDE2-4DAE-B66D-99C63CD82B85}">
      <dgm:prSet/>
      <dgm:spPr/>
      <dgm:t>
        <a:bodyPr/>
        <a:lstStyle/>
        <a:p>
          <a:endParaRPr lang="en-US"/>
        </a:p>
      </dgm:t>
    </dgm:pt>
    <dgm:pt modelId="{79B1FBD2-36AC-456C-9C01-40469FA78B22}">
      <dgm:prSet/>
      <dgm:spPr/>
      <dgm:t>
        <a:bodyPr/>
        <a:lstStyle/>
        <a:p>
          <a:r>
            <a:rPr lang="en-CA" b="0" dirty="0">
              <a:latin typeface="Aptos" panose="020B0004020202020204" pitchFamily="34" charset="0"/>
            </a:rPr>
            <a:t>This work can use </a:t>
          </a:r>
          <a:r>
            <a:rPr lang="en-CA" b="0" u="sng" dirty="0">
              <a:latin typeface="Aptos" panose="020B0004020202020204" pitchFamily="34" charset="0"/>
            </a:rPr>
            <a:t>existing data </a:t>
          </a:r>
          <a:r>
            <a:rPr lang="en-CA" b="0" dirty="0">
              <a:latin typeface="Aptos" panose="020B0004020202020204" pitchFamily="34" charset="0"/>
            </a:rPr>
            <a:t>and </a:t>
          </a:r>
          <a:r>
            <a:rPr lang="en-CA" b="1" dirty="0">
              <a:latin typeface="Aptos" panose="020B0004020202020204" pitchFamily="34" charset="0"/>
            </a:rPr>
            <a:t>build</a:t>
          </a:r>
          <a:r>
            <a:rPr lang="en-CA" b="0" dirty="0">
              <a:latin typeface="Aptos" panose="020B0004020202020204" pitchFamily="34" charset="0"/>
            </a:rPr>
            <a:t> on our current work and strong community connections.</a:t>
          </a:r>
          <a:endParaRPr lang="en-US" dirty="0">
            <a:latin typeface="Aptos" panose="020B0004020202020204" pitchFamily="34" charset="0"/>
          </a:endParaRPr>
        </a:p>
      </dgm:t>
    </dgm:pt>
    <dgm:pt modelId="{971B1D91-7E5A-4706-B940-147CAB559D04}" type="parTrans" cxnId="{E4CAD1CB-2ACE-4E97-A947-46EA232D6FF8}">
      <dgm:prSet/>
      <dgm:spPr/>
      <dgm:t>
        <a:bodyPr/>
        <a:lstStyle/>
        <a:p>
          <a:endParaRPr lang="en-US"/>
        </a:p>
      </dgm:t>
    </dgm:pt>
    <dgm:pt modelId="{B99AC17A-63C5-42B6-AD61-328FCC81CF2A}" type="sibTrans" cxnId="{E4CAD1CB-2ACE-4E97-A947-46EA232D6FF8}">
      <dgm:prSet/>
      <dgm:spPr/>
      <dgm:t>
        <a:bodyPr/>
        <a:lstStyle/>
        <a:p>
          <a:endParaRPr lang="en-US"/>
        </a:p>
      </dgm:t>
    </dgm:pt>
    <dgm:pt modelId="{B07E8EC6-39A1-4371-8F8F-A474308DB908}" type="pres">
      <dgm:prSet presAssocID="{FC73477E-F9E9-414C-B711-E5652B4F4803}" presName="linear" presStyleCnt="0">
        <dgm:presLayoutVars>
          <dgm:animLvl val="lvl"/>
          <dgm:resizeHandles val="exact"/>
        </dgm:presLayoutVars>
      </dgm:prSet>
      <dgm:spPr/>
    </dgm:pt>
    <dgm:pt modelId="{9ED9750A-3DCD-45EC-B990-F557C1C65C13}" type="pres">
      <dgm:prSet presAssocID="{23468238-2D7A-48CC-8339-FE18FBCE162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E32D060-629A-41B8-969F-17956BDCEC71}" type="pres">
      <dgm:prSet presAssocID="{5648C9EE-2069-4DB7-B25B-6F6CBE3B4CA5}" presName="spacer" presStyleCnt="0"/>
      <dgm:spPr/>
    </dgm:pt>
    <dgm:pt modelId="{742BE701-3AB9-4E0C-924C-6FEAD87F2178}" type="pres">
      <dgm:prSet presAssocID="{985BC6D7-006F-42A7-8ADA-A1B6F527A2A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E77E45B-6EA6-4780-AA57-6BAD4F9D6F50}" type="pres">
      <dgm:prSet presAssocID="{900D24E9-8F0A-4CEB-9AEF-1FD0A350EBE3}" presName="spacer" presStyleCnt="0"/>
      <dgm:spPr/>
    </dgm:pt>
    <dgm:pt modelId="{F0F48438-BB88-41DC-959E-2FB11B0EE509}" type="pres">
      <dgm:prSet presAssocID="{79B1FBD2-36AC-456C-9C01-40469FA78B2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EA55307-3A18-4859-BF61-CD311C200791}" type="presOf" srcId="{23468238-2D7A-48CC-8339-FE18FBCE1621}" destId="{9ED9750A-3DCD-45EC-B990-F557C1C65C13}" srcOrd="0" destOrd="0" presId="urn:microsoft.com/office/officeart/2005/8/layout/vList2"/>
    <dgm:cxn modelId="{13845135-6BD5-44E0-BD3B-E8F8C7F8B8FE}" type="presOf" srcId="{985BC6D7-006F-42A7-8ADA-A1B6F527A2A4}" destId="{742BE701-3AB9-4E0C-924C-6FEAD87F2178}" srcOrd="0" destOrd="0" presId="urn:microsoft.com/office/officeart/2005/8/layout/vList2"/>
    <dgm:cxn modelId="{617B4083-CDE2-4DAE-B66D-99C63CD82B85}" srcId="{FC73477E-F9E9-414C-B711-E5652B4F4803}" destId="{985BC6D7-006F-42A7-8ADA-A1B6F527A2A4}" srcOrd="1" destOrd="0" parTransId="{6C14AF66-65B7-4A4C-97E3-333B667D8A8F}" sibTransId="{900D24E9-8F0A-4CEB-9AEF-1FD0A350EBE3}"/>
    <dgm:cxn modelId="{12068AC1-A278-45AE-B800-439FF7ACEA58}" type="presOf" srcId="{79B1FBD2-36AC-456C-9C01-40469FA78B22}" destId="{F0F48438-BB88-41DC-959E-2FB11B0EE509}" srcOrd="0" destOrd="0" presId="urn:microsoft.com/office/officeart/2005/8/layout/vList2"/>
    <dgm:cxn modelId="{F02459C5-C811-45DB-ACE0-3E0473CC3AAC}" type="presOf" srcId="{FC73477E-F9E9-414C-B711-E5652B4F4803}" destId="{B07E8EC6-39A1-4371-8F8F-A474308DB908}" srcOrd="0" destOrd="0" presId="urn:microsoft.com/office/officeart/2005/8/layout/vList2"/>
    <dgm:cxn modelId="{E4CAD1CB-2ACE-4E97-A947-46EA232D6FF8}" srcId="{FC73477E-F9E9-414C-B711-E5652B4F4803}" destId="{79B1FBD2-36AC-456C-9C01-40469FA78B22}" srcOrd="2" destOrd="0" parTransId="{971B1D91-7E5A-4706-B940-147CAB559D04}" sibTransId="{B99AC17A-63C5-42B6-AD61-328FCC81CF2A}"/>
    <dgm:cxn modelId="{1C4394E8-5CEF-4582-9BD4-390F330AF3C4}" srcId="{FC73477E-F9E9-414C-B711-E5652B4F4803}" destId="{23468238-2D7A-48CC-8339-FE18FBCE1621}" srcOrd="0" destOrd="0" parTransId="{A5F23F94-D644-490A-A593-9F01759D90F8}" sibTransId="{5648C9EE-2069-4DB7-B25B-6F6CBE3B4CA5}"/>
    <dgm:cxn modelId="{2B9E1A94-AE3B-4658-BF08-D07030666455}" type="presParOf" srcId="{B07E8EC6-39A1-4371-8F8F-A474308DB908}" destId="{9ED9750A-3DCD-45EC-B990-F557C1C65C13}" srcOrd="0" destOrd="0" presId="urn:microsoft.com/office/officeart/2005/8/layout/vList2"/>
    <dgm:cxn modelId="{39057133-DB5B-44D4-85F5-7E3CA2BC8F95}" type="presParOf" srcId="{B07E8EC6-39A1-4371-8F8F-A474308DB908}" destId="{0E32D060-629A-41B8-969F-17956BDCEC71}" srcOrd="1" destOrd="0" presId="urn:microsoft.com/office/officeart/2005/8/layout/vList2"/>
    <dgm:cxn modelId="{6DE76DE4-9D43-4352-983D-60B95AA4E624}" type="presParOf" srcId="{B07E8EC6-39A1-4371-8F8F-A474308DB908}" destId="{742BE701-3AB9-4E0C-924C-6FEAD87F2178}" srcOrd="2" destOrd="0" presId="urn:microsoft.com/office/officeart/2005/8/layout/vList2"/>
    <dgm:cxn modelId="{63EBB864-95AB-4CBE-80E3-D5159245636D}" type="presParOf" srcId="{B07E8EC6-39A1-4371-8F8F-A474308DB908}" destId="{2E77E45B-6EA6-4780-AA57-6BAD4F9D6F50}" srcOrd="3" destOrd="0" presId="urn:microsoft.com/office/officeart/2005/8/layout/vList2"/>
    <dgm:cxn modelId="{2880F5EA-1390-4C8F-A823-DFD8D5FF5B1B}" type="presParOf" srcId="{B07E8EC6-39A1-4371-8F8F-A474308DB908}" destId="{F0F48438-BB88-41DC-959E-2FB11B0EE50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03F2E8-0995-40E3-B1C4-29D9D6DB448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4CE9A6D-9B13-46AB-80C0-04504719C940}">
      <dgm:prSet/>
      <dgm:spPr/>
      <dgm:t>
        <a:bodyPr/>
        <a:lstStyle/>
        <a:p>
          <a:r>
            <a:rPr lang="en-US" b="0" dirty="0">
              <a:latin typeface="Aptos" panose="020B0004020202020204" pitchFamily="34" charset="0"/>
            </a:rPr>
            <a:t>During the break, have a closer look at the data</a:t>
          </a:r>
          <a:endParaRPr lang="en-US" dirty="0">
            <a:latin typeface="Aptos" panose="020B0004020202020204" pitchFamily="34" charset="0"/>
          </a:endParaRPr>
        </a:p>
      </dgm:t>
    </dgm:pt>
    <dgm:pt modelId="{218BFD47-F44E-44A0-8BA9-E8FD8C20C90F}" type="parTrans" cxnId="{463BF4A1-CCEE-4050-BAAB-DE5EB3CD13EB}">
      <dgm:prSet/>
      <dgm:spPr/>
      <dgm:t>
        <a:bodyPr/>
        <a:lstStyle/>
        <a:p>
          <a:endParaRPr lang="en-US"/>
        </a:p>
      </dgm:t>
    </dgm:pt>
    <dgm:pt modelId="{D282DCCF-D3E7-44A1-A623-761D4A8F6088}" type="sibTrans" cxnId="{463BF4A1-CCEE-4050-BAAB-DE5EB3CD13EB}">
      <dgm:prSet/>
      <dgm:spPr/>
      <dgm:t>
        <a:bodyPr/>
        <a:lstStyle/>
        <a:p>
          <a:endParaRPr lang="en-US"/>
        </a:p>
      </dgm:t>
    </dgm:pt>
    <dgm:pt modelId="{2F045E83-0A0C-498E-81FE-99242C1FF047}">
      <dgm:prSet/>
      <dgm:spPr/>
      <dgm:t>
        <a:bodyPr/>
        <a:lstStyle/>
        <a:p>
          <a:r>
            <a:rPr lang="en-US" b="0" i="1" dirty="0">
              <a:latin typeface="Aptos" panose="020B0004020202020204" pitchFamily="34" charset="0"/>
            </a:rPr>
            <a:t>Does your knowledge of the community validate this?</a:t>
          </a:r>
          <a:endParaRPr lang="en-US" dirty="0">
            <a:latin typeface="Aptos" panose="020B0004020202020204" pitchFamily="34" charset="0"/>
          </a:endParaRPr>
        </a:p>
      </dgm:t>
    </dgm:pt>
    <dgm:pt modelId="{1A06083F-F1E8-4F27-A5AA-52ED4CC7CBDC}" type="parTrans" cxnId="{C0FA1709-EFCB-43C6-A28C-902F9DB37359}">
      <dgm:prSet/>
      <dgm:spPr/>
      <dgm:t>
        <a:bodyPr/>
        <a:lstStyle/>
        <a:p>
          <a:endParaRPr lang="en-US"/>
        </a:p>
      </dgm:t>
    </dgm:pt>
    <dgm:pt modelId="{81463266-23B7-4DB8-9CE1-7A4C285E6FA2}" type="sibTrans" cxnId="{C0FA1709-EFCB-43C6-A28C-902F9DB37359}">
      <dgm:prSet/>
      <dgm:spPr/>
      <dgm:t>
        <a:bodyPr/>
        <a:lstStyle/>
        <a:p>
          <a:endParaRPr lang="en-US"/>
        </a:p>
      </dgm:t>
    </dgm:pt>
    <dgm:pt modelId="{31125FD0-A05F-484B-93D2-3FC39EF55F77}">
      <dgm:prSet/>
      <dgm:spPr/>
      <dgm:t>
        <a:bodyPr/>
        <a:lstStyle/>
        <a:p>
          <a:r>
            <a:rPr lang="en-US" b="0" i="1" dirty="0">
              <a:latin typeface="Aptos" panose="020B0004020202020204" pitchFamily="34" charset="0"/>
            </a:rPr>
            <a:t>Were there any surprises?</a:t>
          </a:r>
          <a:endParaRPr lang="en-US" dirty="0">
            <a:latin typeface="Aptos" panose="020B0004020202020204" pitchFamily="34" charset="0"/>
          </a:endParaRPr>
        </a:p>
      </dgm:t>
    </dgm:pt>
    <dgm:pt modelId="{484B110F-59DC-4D10-ACAE-04ADC2C0264B}" type="parTrans" cxnId="{41D0E5E9-513D-480F-92AA-83F737D35B19}">
      <dgm:prSet/>
      <dgm:spPr/>
      <dgm:t>
        <a:bodyPr/>
        <a:lstStyle/>
        <a:p>
          <a:endParaRPr lang="en-US"/>
        </a:p>
      </dgm:t>
    </dgm:pt>
    <dgm:pt modelId="{29CB8BED-2087-4B4F-90B8-4C77058DFD7B}" type="sibTrans" cxnId="{41D0E5E9-513D-480F-92AA-83F737D35B19}">
      <dgm:prSet/>
      <dgm:spPr/>
      <dgm:t>
        <a:bodyPr/>
        <a:lstStyle/>
        <a:p>
          <a:endParaRPr lang="en-US"/>
        </a:p>
      </dgm:t>
    </dgm:pt>
    <dgm:pt modelId="{2A1BB00C-8C19-466C-8ABC-EA8E401A0439}" type="pres">
      <dgm:prSet presAssocID="{2E03F2E8-0995-40E3-B1C4-29D9D6DB448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F92F40E-2B3D-43E1-8E9B-1F263C7D5A4D}" type="pres">
      <dgm:prSet presAssocID="{64CE9A6D-9B13-46AB-80C0-04504719C940}" presName="hierRoot1" presStyleCnt="0"/>
      <dgm:spPr/>
    </dgm:pt>
    <dgm:pt modelId="{4170EB4B-F6C9-4CDF-AF8A-D978346F843C}" type="pres">
      <dgm:prSet presAssocID="{64CE9A6D-9B13-46AB-80C0-04504719C940}" presName="composite" presStyleCnt="0"/>
      <dgm:spPr/>
    </dgm:pt>
    <dgm:pt modelId="{4722D8E1-B967-49EB-8C0F-6DC2DA3F84ED}" type="pres">
      <dgm:prSet presAssocID="{64CE9A6D-9B13-46AB-80C0-04504719C940}" presName="background" presStyleLbl="node0" presStyleIdx="0" presStyleCnt="1"/>
      <dgm:spPr/>
    </dgm:pt>
    <dgm:pt modelId="{BA52F64F-E420-46CC-B86F-E69E1458E678}" type="pres">
      <dgm:prSet presAssocID="{64CE9A6D-9B13-46AB-80C0-04504719C940}" presName="text" presStyleLbl="fgAcc0" presStyleIdx="0" presStyleCnt="1">
        <dgm:presLayoutVars>
          <dgm:chPref val="3"/>
        </dgm:presLayoutVars>
      </dgm:prSet>
      <dgm:spPr/>
    </dgm:pt>
    <dgm:pt modelId="{930A0A11-7FCC-442F-BE04-D89543949190}" type="pres">
      <dgm:prSet presAssocID="{64CE9A6D-9B13-46AB-80C0-04504719C940}" presName="hierChild2" presStyleCnt="0"/>
      <dgm:spPr/>
    </dgm:pt>
    <dgm:pt modelId="{5917E30B-085A-4063-94B9-7C878380078F}" type="pres">
      <dgm:prSet presAssocID="{1A06083F-F1E8-4F27-A5AA-52ED4CC7CBDC}" presName="Name10" presStyleLbl="parChTrans1D2" presStyleIdx="0" presStyleCnt="2"/>
      <dgm:spPr/>
    </dgm:pt>
    <dgm:pt modelId="{761B653A-B40D-4DE0-A903-7FBC396460DB}" type="pres">
      <dgm:prSet presAssocID="{2F045E83-0A0C-498E-81FE-99242C1FF047}" presName="hierRoot2" presStyleCnt="0"/>
      <dgm:spPr/>
    </dgm:pt>
    <dgm:pt modelId="{E6F2BB74-89E4-4CA8-96DE-A052B339B6AB}" type="pres">
      <dgm:prSet presAssocID="{2F045E83-0A0C-498E-81FE-99242C1FF047}" presName="composite2" presStyleCnt="0"/>
      <dgm:spPr/>
    </dgm:pt>
    <dgm:pt modelId="{C9428E91-66A1-4D7F-A37E-E12BE370615D}" type="pres">
      <dgm:prSet presAssocID="{2F045E83-0A0C-498E-81FE-99242C1FF047}" presName="background2" presStyleLbl="node2" presStyleIdx="0" presStyleCnt="2"/>
      <dgm:spPr/>
    </dgm:pt>
    <dgm:pt modelId="{9A089E4C-C152-4992-B1D4-A5EAF177934D}" type="pres">
      <dgm:prSet presAssocID="{2F045E83-0A0C-498E-81FE-99242C1FF047}" presName="text2" presStyleLbl="fgAcc2" presStyleIdx="0" presStyleCnt="2">
        <dgm:presLayoutVars>
          <dgm:chPref val="3"/>
        </dgm:presLayoutVars>
      </dgm:prSet>
      <dgm:spPr/>
    </dgm:pt>
    <dgm:pt modelId="{5F313E19-7180-4BC1-8282-53EA8DA09EA7}" type="pres">
      <dgm:prSet presAssocID="{2F045E83-0A0C-498E-81FE-99242C1FF047}" presName="hierChild3" presStyleCnt="0"/>
      <dgm:spPr/>
    </dgm:pt>
    <dgm:pt modelId="{DB7B40F2-72A5-4222-A06A-972D2ADD53A8}" type="pres">
      <dgm:prSet presAssocID="{484B110F-59DC-4D10-ACAE-04ADC2C0264B}" presName="Name10" presStyleLbl="parChTrans1D2" presStyleIdx="1" presStyleCnt="2"/>
      <dgm:spPr/>
    </dgm:pt>
    <dgm:pt modelId="{6158503B-88E1-487B-9BE8-806ABAD01F10}" type="pres">
      <dgm:prSet presAssocID="{31125FD0-A05F-484B-93D2-3FC39EF55F77}" presName="hierRoot2" presStyleCnt="0"/>
      <dgm:spPr/>
    </dgm:pt>
    <dgm:pt modelId="{9729CFA3-96FD-4672-9FC4-6D10B97989BA}" type="pres">
      <dgm:prSet presAssocID="{31125FD0-A05F-484B-93D2-3FC39EF55F77}" presName="composite2" presStyleCnt="0"/>
      <dgm:spPr/>
    </dgm:pt>
    <dgm:pt modelId="{7964A8E2-79E2-49DB-855B-9EFACF0D32BC}" type="pres">
      <dgm:prSet presAssocID="{31125FD0-A05F-484B-93D2-3FC39EF55F77}" presName="background2" presStyleLbl="node2" presStyleIdx="1" presStyleCnt="2"/>
      <dgm:spPr/>
    </dgm:pt>
    <dgm:pt modelId="{ECDA65AE-0418-4F15-B4CB-30ED41C559C4}" type="pres">
      <dgm:prSet presAssocID="{31125FD0-A05F-484B-93D2-3FC39EF55F77}" presName="text2" presStyleLbl="fgAcc2" presStyleIdx="1" presStyleCnt="2">
        <dgm:presLayoutVars>
          <dgm:chPref val="3"/>
        </dgm:presLayoutVars>
      </dgm:prSet>
      <dgm:spPr/>
    </dgm:pt>
    <dgm:pt modelId="{658EA0B2-93F9-4FB7-AAE5-73D45F009CDA}" type="pres">
      <dgm:prSet presAssocID="{31125FD0-A05F-484B-93D2-3FC39EF55F77}" presName="hierChild3" presStyleCnt="0"/>
      <dgm:spPr/>
    </dgm:pt>
  </dgm:ptLst>
  <dgm:cxnLst>
    <dgm:cxn modelId="{C0FA1709-EFCB-43C6-A28C-902F9DB37359}" srcId="{64CE9A6D-9B13-46AB-80C0-04504719C940}" destId="{2F045E83-0A0C-498E-81FE-99242C1FF047}" srcOrd="0" destOrd="0" parTransId="{1A06083F-F1E8-4F27-A5AA-52ED4CC7CBDC}" sibTransId="{81463266-23B7-4DB8-9CE1-7A4C285E6FA2}"/>
    <dgm:cxn modelId="{6366C514-4C0C-446D-9E0F-0DC8BE6F0977}" type="presOf" srcId="{484B110F-59DC-4D10-ACAE-04ADC2C0264B}" destId="{DB7B40F2-72A5-4222-A06A-972D2ADD53A8}" srcOrd="0" destOrd="0" presId="urn:microsoft.com/office/officeart/2005/8/layout/hierarchy1"/>
    <dgm:cxn modelId="{E0A51F33-7856-435A-AC3E-825DACD86627}" type="presOf" srcId="{31125FD0-A05F-484B-93D2-3FC39EF55F77}" destId="{ECDA65AE-0418-4F15-B4CB-30ED41C559C4}" srcOrd="0" destOrd="0" presId="urn:microsoft.com/office/officeart/2005/8/layout/hierarchy1"/>
    <dgm:cxn modelId="{BD586238-B9D6-49CF-99A8-A82F8D8DE038}" type="presOf" srcId="{2E03F2E8-0995-40E3-B1C4-29D9D6DB448C}" destId="{2A1BB00C-8C19-466C-8ABC-EA8E401A0439}" srcOrd="0" destOrd="0" presId="urn:microsoft.com/office/officeart/2005/8/layout/hierarchy1"/>
    <dgm:cxn modelId="{25E34791-050A-43C0-9BF4-C62069362489}" type="presOf" srcId="{1A06083F-F1E8-4F27-A5AA-52ED4CC7CBDC}" destId="{5917E30B-085A-4063-94B9-7C878380078F}" srcOrd="0" destOrd="0" presId="urn:microsoft.com/office/officeart/2005/8/layout/hierarchy1"/>
    <dgm:cxn modelId="{463BF4A1-CCEE-4050-BAAB-DE5EB3CD13EB}" srcId="{2E03F2E8-0995-40E3-B1C4-29D9D6DB448C}" destId="{64CE9A6D-9B13-46AB-80C0-04504719C940}" srcOrd="0" destOrd="0" parTransId="{218BFD47-F44E-44A0-8BA9-E8FD8C20C90F}" sibTransId="{D282DCCF-D3E7-44A1-A623-761D4A8F6088}"/>
    <dgm:cxn modelId="{004EF4D6-9F89-4D45-B209-D4A8EFA4E8D5}" type="presOf" srcId="{64CE9A6D-9B13-46AB-80C0-04504719C940}" destId="{BA52F64F-E420-46CC-B86F-E69E1458E678}" srcOrd="0" destOrd="0" presId="urn:microsoft.com/office/officeart/2005/8/layout/hierarchy1"/>
    <dgm:cxn modelId="{41D0E5E9-513D-480F-92AA-83F737D35B19}" srcId="{64CE9A6D-9B13-46AB-80C0-04504719C940}" destId="{31125FD0-A05F-484B-93D2-3FC39EF55F77}" srcOrd="1" destOrd="0" parTransId="{484B110F-59DC-4D10-ACAE-04ADC2C0264B}" sibTransId="{29CB8BED-2087-4B4F-90B8-4C77058DFD7B}"/>
    <dgm:cxn modelId="{0B477AF8-82CA-4E11-9103-CE5A71646FB7}" type="presOf" srcId="{2F045E83-0A0C-498E-81FE-99242C1FF047}" destId="{9A089E4C-C152-4992-B1D4-A5EAF177934D}" srcOrd="0" destOrd="0" presId="urn:microsoft.com/office/officeart/2005/8/layout/hierarchy1"/>
    <dgm:cxn modelId="{35A2F292-EDEE-4C34-B5A3-66F54968E695}" type="presParOf" srcId="{2A1BB00C-8C19-466C-8ABC-EA8E401A0439}" destId="{FF92F40E-2B3D-43E1-8E9B-1F263C7D5A4D}" srcOrd="0" destOrd="0" presId="urn:microsoft.com/office/officeart/2005/8/layout/hierarchy1"/>
    <dgm:cxn modelId="{EDEA00A2-523D-48DC-B815-B6324647F842}" type="presParOf" srcId="{FF92F40E-2B3D-43E1-8E9B-1F263C7D5A4D}" destId="{4170EB4B-F6C9-4CDF-AF8A-D978346F843C}" srcOrd="0" destOrd="0" presId="urn:microsoft.com/office/officeart/2005/8/layout/hierarchy1"/>
    <dgm:cxn modelId="{8CED91CE-A4A0-47A5-977E-6593162925DA}" type="presParOf" srcId="{4170EB4B-F6C9-4CDF-AF8A-D978346F843C}" destId="{4722D8E1-B967-49EB-8C0F-6DC2DA3F84ED}" srcOrd="0" destOrd="0" presId="urn:microsoft.com/office/officeart/2005/8/layout/hierarchy1"/>
    <dgm:cxn modelId="{179D4902-E301-4524-8B57-0CB24CA444FE}" type="presParOf" srcId="{4170EB4B-F6C9-4CDF-AF8A-D978346F843C}" destId="{BA52F64F-E420-46CC-B86F-E69E1458E678}" srcOrd="1" destOrd="0" presId="urn:microsoft.com/office/officeart/2005/8/layout/hierarchy1"/>
    <dgm:cxn modelId="{7D1A3576-4523-49E1-A411-725E8438F78D}" type="presParOf" srcId="{FF92F40E-2B3D-43E1-8E9B-1F263C7D5A4D}" destId="{930A0A11-7FCC-442F-BE04-D89543949190}" srcOrd="1" destOrd="0" presId="urn:microsoft.com/office/officeart/2005/8/layout/hierarchy1"/>
    <dgm:cxn modelId="{4432B1C2-8F3F-45B6-AF0E-9E28C5658A79}" type="presParOf" srcId="{930A0A11-7FCC-442F-BE04-D89543949190}" destId="{5917E30B-085A-4063-94B9-7C878380078F}" srcOrd="0" destOrd="0" presId="urn:microsoft.com/office/officeart/2005/8/layout/hierarchy1"/>
    <dgm:cxn modelId="{721CCFBC-0FCB-4756-A832-DEF9123408E2}" type="presParOf" srcId="{930A0A11-7FCC-442F-BE04-D89543949190}" destId="{761B653A-B40D-4DE0-A903-7FBC396460DB}" srcOrd="1" destOrd="0" presId="urn:microsoft.com/office/officeart/2005/8/layout/hierarchy1"/>
    <dgm:cxn modelId="{43D45BC2-0C41-470B-A2F1-D1D79022EA3E}" type="presParOf" srcId="{761B653A-B40D-4DE0-A903-7FBC396460DB}" destId="{E6F2BB74-89E4-4CA8-96DE-A052B339B6AB}" srcOrd="0" destOrd="0" presId="urn:microsoft.com/office/officeart/2005/8/layout/hierarchy1"/>
    <dgm:cxn modelId="{9F4E7F14-DF3E-4D10-8765-7F14BE03DD3A}" type="presParOf" srcId="{E6F2BB74-89E4-4CA8-96DE-A052B339B6AB}" destId="{C9428E91-66A1-4D7F-A37E-E12BE370615D}" srcOrd="0" destOrd="0" presId="urn:microsoft.com/office/officeart/2005/8/layout/hierarchy1"/>
    <dgm:cxn modelId="{70195058-39A8-4384-A62C-CED8C2BF60CC}" type="presParOf" srcId="{E6F2BB74-89E4-4CA8-96DE-A052B339B6AB}" destId="{9A089E4C-C152-4992-B1D4-A5EAF177934D}" srcOrd="1" destOrd="0" presId="urn:microsoft.com/office/officeart/2005/8/layout/hierarchy1"/>
    <dgm:cxn modelId="{9011E1A0-9A32-4696-8EDE-D9B1A5DE3FB3}" type="presParOf" srcId="{761B653A-B40D-4DE0-A903-7FBC396460DB}" destId="{5F313E19-7180-4BC1-8282-53EA8DA09EA7}" srcOrd="1" destOrd="0" presId="urn:microsoft.com/office/officeart/2005/8/layout/hierarchy1"/>
    <dgm:cxn modelId="{8FAD01CB-8CDB-4D68-8CD7-ED2D4EFDAFB0}" type="presParOf" srcId="{930A0A11-7FCC-442F-BE04-D89543949190}" destId="{DB7B40F2-72A5-4222-A06A-972D2ADD53A8}" srcOrd="2" destOrd="0" presId="urn:microsoft.com/office/officeart/2005/8/layout/hierarchy1"/>
    <dgm:cxn modelId="{CB7C5DDD-EC18-462F-BD8D-D96DD3842C54}" type="presParOf" srcId="{930A0A11-7FCC-442F-BE04-D89543949190}" destId="{6158503B-88E1-487B-9BE8-806ABAD01F10}" srcOrd="3" destOrd="0" presId="urn:microsoft.com/office/officeart/2005/8/layout/hierarchy1"/>
    <dgm:cxn modelId="{88347AF3-9162-4F03-9AF4-E293618491F9}" type="presParOf" srcId="{6158503B-88E1-487B-9BE8-806ABAD01F10}" destId="{9729CFA3-96FD-4672-9FC4-6D10B97989BA}" srcOrd="0" destOrd="0" presId="urn:microsoft.com/office/officeart/2005/8/layout/hierarchy1"/>
    <dgm:cxn modelId="{24B41322-8F2F-4C61-B519-7D9F88BB5B05}" type="presParOf" srcId="{9729CFA3-96FD-4672-9FC4-6D10B97989BA}" destId="{7964A8E2-79E2-49DB-855B-9EFACF0D32BC}" srcOrd="0" destOrd="0" presId="urn:microsoft.com/office/officeart/2005/8/layout/hierarchy1"/>
    <dgm:cxn modelId="{8D786C61-BBC7-41DE-AA3C-B1E72EC734B4}" type="presParOf" srcId="{9729CFA3-96FD-4672-9FC4-6D10B97989BA}" destId="{ECDA65AE-0418-4F15-B4CB-30ED41C559C4}" srcOrd="1" destOrd="0" presId="urn:microsoft.com/office/officeart/2005/8/layout/hierarchy1"/>
    <dgm:cxn modelId="{2EC47894-1789-420A-AFA1-206B52B547EE}" type="presParOf" srcId="{6158503B-88E1-487B-9BE8-806ABAD01F10}" destId="{658EA0B2-93F9-4FB7-AAE5-73D45F009C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78E4F6B-CE20-4772-A997-46A2BBB9AF0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31C17E2-6A1A-4F62-885F-02E26B07CBEB}">
      <dgm:prSet custT="1"/>
      <dgm:spPr/>
      <dgm:t>
        <a:bodyPr/>
        <a:lstStyle/>
        <a:p>
          <a:r>
            <a:rPr lang="en-US" sz="3200" b="0" dirty="0">
              <a:latin typeface="Aptos" panose="020B0004020202020204" pitchFamily="34" charset="0"/>
            </a:rPr>
            <a:t>Safety working group to plan trainings and/or resource sharing</a:t>
          </a:r>
          <a:endParaRPr lang="en-US" sz="3200" dirty="0">
            <a:latin typeface="Aptos" panose="020B0004020202020204" pitchFamily="34" charset="0"/>
          </a:endParaRPr>
        </a:p>
      </dgm:t>
    </dgm:pt>
    <dgm:pt modelId="{3F4BF8D6-4535-4EAD-93CE-42E6414A0DDF}" type="parTrans" cxnId="{B11C37D3-6DC2-4C5B-9933-92081BE15DF4}">
      <dgm:prSet/>
      <dgm:spPr/>
      <dgm:t>
        <a:bodyPr/>
        <a:lstStyle/>
        <a:p>
          <a:endParaRPr lang="en-US"/>
        </a:p>
      </dgm:t>
    </dgm:pt>
    <dgm:pt modelId="{E68CFE3A-679B-44B6-A916-E46B1A71D7AA}" type="sibTrans" cxnId="{B11C37D3-6DC2-4C5B-9933-92081BE15DF4}">
      <dgm:prSet/>
      <dgm:spPr/>
      <dgm:t>
        <a:bodyPr/>
        <a:lstStyle/>
        <a:p>
          <a:endParaRPr lang="en-US"/>
        </a:p>
      </dgm:t>
    </dgm:pt>
    <dgm:pt modelId="{7770939E-9521-4AB6-9E67-6ECE64C37EBE}">
      <dgm:prSet custT="1"/>
      <dgm:spPr/>
      <dgm:t>
        <a:bodyPr/>
        <a:lstStyle/>
        <a:p>
          <a:r>
            <a:rPr lang="en-US" sz="3200" b="0" dirty="0">
              <a:latin typeface="Aptos" panose="020B0004020202020204" pitchFamily="34" charset="0"/>
            </a:rPr>
            <a:t>Are there any steps our individual organizations can take in the meantime?</a:t>
          </a:r>
          <a:endParaRPr lang="en-US" sz="3200" dirty="0">
            <a:latin typeface="Aptos" panose="020B0004020202020204" pitchFamily="34" charset="0"/>
          </a:endParaRPr>
        </a:p>
      </dgm:t>
    </dgm:pt>
    <dgm:pt modelId="{1E2934B2-7D42-47C6-AD0E-8B335CF0208B}" type="parTrans" cxnId="{AB07B980-E0E2-458E-9691-5AA9E820B97D}">
      <dgm:prSet/>
      <dgm:spPr/>
      <dgm:t>
        <a:bodyPr/>
        <a:lstStyle/>
        <a:p>
          <a:endParaRPr lang="en-US"/>
        </a:p>
      </dgm:t>
    </dgm:pt>
    <dgm:pt modelId="{150F402B-5EBC-4B0D-8D87-5E20A34F5F0C}" type="sibTrans" cxnId="{AB07B980-E0E2-458E-9691-5AA9E820B97D}">
      <dgm:prSet/>
      <dgm:spPr/>
      <dgm:t>
        <a:bodyPr/>
        <a:lstStyle/>
        <a:p>
          <a:endParaRPr lang="en-US"/>
        </a:p>
      </dgm:t>
    </dgm:pt>
    <dgm:pt modelId="{0178C967-0A5F-4A15-ABC9-7F0449A3833E}">
      <dgm:prSet custT="1"/>
      <dgm:spPr/>
      <dgm:t>
        <a:bodyPr/>
        <a:lstStyle/>
        <a:p>
          <a:r>
            <a:rPr lang="en-US" sz="3200" b="0" dirty="0">
              <a:latin typeface="Aptos" panose="020B0004020202020204" pitchFamily="34" charset="0"/>
            </a:rPr>
            <a:t>Youth data validation and planning </a:t>
          </a:r>
        </a:p>
        <a:p>
          <a:r>
            <a:rPr lang="en-US" sz="2400" b="0" dirty="0">
              <a:latin typeface="Aptos" panose="020B0004020202020204" pitchFamily="34" charset="0"/>
            </a:rPr>
            <a:t>can be parallel and complimentary              (YCs and schools)</a:t>
          </a:r>
          <a:endParaRPr lang="en-US" sz="2400" dirty="0">
            <a:latin typeface="Aptos" panose="020B0004020202020204" pitchFamily="34" charset="0"/>
          </a:endParaRPr>
        </a:p>
      </dgm:t>
    </dgm:pt>
    <dgm:pt modelId="{46F5ACEB-39A3-4AF4-8B2B-74E340012BC5}" type="parTrans" cxnId="{156F5706-0922-4A47-B6B9-13BAECE95049}">
      <dgm:prSet/>
      <dgm:spPr/>
      <dgm:t>
        <a:bodyPr/>
        <a:lstStyle/>
        <a:p>
          <a:endParaRPr lang="en-US"/>
        </a:p>
      </dgm:t>
    </dgm:pt>
    <dgm:pt modelId="{D1602E72-BD5F-4B15-9BDB-978D5A4AF942}" type="sibTrans" cxnId="{156F5706-0922-4A47-B6B9-13BAECE95049}">
      <dgm:prSet/>
      <dgm:spPr/>
      <dgm:t>
        <a:bodyPr/>
        <a:lstStyle/>
        <a:p>
          <a:endParaRPr lang="en-US"/>
        </a:p>
      </dgm:t>
    </dgm:pt>
    <dgm:pt modelId="{15D9596A-33E9-483A-90FB-F8584E5AF91D}">
      <dgm:prSet/>
      <dgm:spPr/>
      <dgm:t>
        <a:bodyPr/>
        <a:lstStyle/>
        <a:p>
          <a:endParaRPr lang="en-US" dirty="0"/>
        </a:p>
      </dgm:t>
    </dgm:pt>
    <dgm:pt modelId="{5F8F2A8C-FC50-4AC4-88CD-FE106D1A5C04}" type="parTrans" cxnId="{ADB82846-44FF-4757-A38A-ED874D9124AE}">
      <dgm:prSet/>
      <dgm:spPr/>
      <dgm:t>
        <a:bodyPr/>
        <a:lstStyle/>
        <a:p>
          <a:endParaRPr lang="en-US"/>
        </a:p>
      </dgm:t>
    </dgm:pt>
    <dgm:pt modelId="{B8E7827D-8B77-4299-B4AC-DD950F186240}" type="sibTrans" cxnId="{ADB82846-44FF-4757-A38A-ED874D9124AE}">
      <dgm:prSet/>
      <dgm:spPr/>
      <dgm:t>
        <a:bodyPr/>
        <a:lstStyle/>
        <a:p>
          <a:endParaRPr lang="en-US"/>
        </a:p>
      </dgm:t>
    </dgm:pt>
    <dgm:pt modelId="{F4DB5B93-7021-42DD-8661-496D202CE769}" type="pres">
      <dgm:prSet presAssocID="{278E4F6B-CE20-4772-A997-46A2BBB9AF07}" presName="linear" presStyleCnt="0">
        <dgm:presLayoutVars>
          <dgm:animLvl val="lvl"/>
          <dgm:resizeHandles val="exact"/>
        </dgm:presLayoutVars>
      </dgm:prSet>
      <dgm:spPr/>
    </dgm:pt>
    <dgm:pt modelId="{B2B84CA2-92C9-4205-A31F-CEBD185085DD}" type="pres">
      <dgm:prSet presAssocID="{A31C17E2-6A1A-4F62-885F-02E26B07CBEB}" presName="parentText" presStyleLbl="node1" presStyleIdx="0" presStyleCnt="3" custLinFactY="75" custLinFactNeighborY="100000">
        <dgm:presLayoutVars>
          <dgm:chMax val="0"/>
          <dgm:bulletEnabled val="1"/>
        </dgm:presLayoutVars>
      </dgm:prSet>
      <dgm:spPr/>
    </dgm:pt>
    <dgm:pt modelId="{05140586-212D-46DE-B4B3-20EB9CDDCF43}" type="pres">
      <dgm:prSet presAssocID="{E68CFE3A-679B-44B6-A916-E46B1A71D7AA}" presName="spacer" presStyleCnt="0"/>
      <dgm:spPr/>
    </dgm:pt>
    <dgm:pt modelId="{F3CFF4F5-C868-4F8D-9B7C-DAC4366D201E}" type="pres">
      <dgm:prSet presAssocID="{7770939E-9521-4AB6-9E67-6ECE64C37E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200CE63-ED98-40A0-B06A-8B17AA3E7614}" type="pres">
      <dgm:prSet presAssocID="{150F402B-5EBC-4B0D-8D87-5E20A34F5F0C}" presName="spacer" presStyleCnt="0"/>
      <dgm:spPr/>
    </dgm:pt>
    <dgm:pt modelId="{BDA1D4C0-3BED-4A44-97D6-5236CE8D7CCA}" type="pres">
      <dgm:prSet presAssocID="{0178C967-0A5F-4A15-ABC9-7F0449A3833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3BE24E4-C3A6-41FE-B037-0B560F21AE48}" type="pres">
      <dgm:prSet presAssocID="{0178C967-0A5F-4A15-ABC9-7F0449A3833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56F5706-0922-4A47-B6B9-13BAECE95049}" srcId="{278E4F6B-CE20-4772-A997-46A2BBB9AF07}" destId="{0178C967-0A5F-4A15-ABC9-7F0449A3833E}" srcOrd="2" destOrd="0" parTransId="{46F5ACEB-39A3-4AF4-8B2B-74E340012BC5}" sibTransId="{D1602E72-BD5F-4B15-9BDB-978D5A4AF942}"/>
    <dgm:cxn modelId="{ADB82846-44FF-4757-A38A-ED874D9124AE}" srcId="{0178C967-0A5F-4A15-ABC9-7F0449A3833E}" destId="{15D9596A-33E9-483A-90FB-F8584E5AF91D}" srcOrd="0" destOrd="0" parTransId="{5F8F2A8C-FC50-4AC4-88CD-FE106D1A5C04}" sibTransId="{B8E7827D-8B77-4299-B4AC-DD950F186240}"/>
    <dgm:cxn modelId="{FE503070-B975-4550-BCA7-49FDA0C10088}" type="presOf" srcId="{7770939E-9521-4AB6-9E67-6ECE64C37EBE}" destId="{F3CFF4F5-C868-4F8D-9B7C-DAC4366D201E}" srcOrd="0" destOrd="0" presId="urn:microsoft.com/office/officeart/2005/8/layout/vList2"/>
    <dgm:cxn modelId="{AB07B980-E0E2-458E-9691-5AA9E820B97D}" srcId="{278E4F6B-CE20-4772-A997-46A2BBB9AF07}" destId="{7770939E-9521-4AB6-9E67-6ECE64C37EBE}" srcOrd="1" destOrd="0" parTransId="{1E2934B2-7D42-47C6-AD0E-8B335CF0208B}" sibTransId="{150F402B-5EBC-4B0D-8D87-5E20A34F5F0C}"/>
    <dgm:cxn modelId="{BD5FCE98-D973-4C3B-8C26-FAB9383F02A7}" type="presOf" srcId="{0178C967-0A5F-4A15-ABC9-7F0449A3833E}" destId="{BDA1D4C0-3BED-4A44-97D6-5236CE8D7CCA}" srcOrd="0" destOrd="0" presId="urn:microsoft.com/office/officeart/2005/8/layout/vList2"/>
    <dgm:cxn modelId="{B0B306AF-EDD7-429E-9078-37BCF25FF947}" type="presOf" srcId="{15D9596A-33E9-483A-90FB-F8584E5AF91D}" destId="{D3BE24E4-C3A6-41FE-B037-0B560F21AE48}" srcOrd="0" destOrd="0" presId="urn:microsoft.com/office/officeart/2005/8/layout/vList2"/>
    <dgm:cxn modelId="{8D668ACD-D1FA-42EA-8F57-9141246CFB55}" type="presOf" srcId="{278E4F6B-CE20-4772-A997-46A2BBB9AF07}" destId="{F4DB5B93-7021-42DD-8661-496D202CE769}" srcOrd="0" destOrd="0" presId="urn:microsoft.com/office/officeart/2005/8/layout/vList2"/>
    <dgm:cxn modelId="{B11C37D3-6DC2-4C5B-9933-92081BE15DF4}" srcId="{278E4F6B-CE20-4772-A997-46A2BBB9AF07}" destId="{A31C17E2-6A1A-4F62-885F-02E26B07CBEB}" srcOrd="0" destOrd="0" parTransId="{3F4BF8D6-4535-4EAD-93CE-42E6414A0DDF}" sibTransId="{E68CFE3A-679B-44B6-A916-E46B1A71D7AA}"/>
    <dgm:cxn modelId="{1DBCD0D5-5E2D-41A7-B903-FA3A1CB9D121}" type="presOf" srcId="{A31C17E2-6A1A-4F62-885F-02E26B07CBEB}" destId="{B2B84CA2-92C9-4205-A31F-CEBD185085DD}" srcOrd="0" destOrd="0" presId="urn:microsoft.com/office/officeart/2005/8/layout/vList2"/>
    <dgm:cxn modelId="{63ECC36C-8BC6-4248-B5EB-BB1D97346B32}" type="presParOf" srcId="{F4DB5B93-7021-42DD-8661-496D202CE769}" destId="{B2B84CA2-92C9-4205-A31F-CEBD185085DD}" srcOrd="0" destOrd="0" presId="urn:microsoft.com/office/officeart/2005/8/layout/vList2"/>
    <dgm:cxn modelId="{BA0957E8-79A2-4266-B799-ED343D3E698C}" type="presParOf" srcId="{F4DB5B93-7021-42DD-8661-496D202CE769}" destId="{05140586-212D-46DE-B4B3-20EB9CDDCF43}" srcOrd="1" destOrd="0" presId="urn:microsoft.com/office/officeart/2005/8/layout/vList2"/>
    <dgm:cxn modelId="{53DEC512-F424-435A-9E67-51D371DC0BAE}" type="presParOf" srcId="{F4DB5B93-7021-42DD-8661-496D202CE769}" destId="{F3CFF4F5-C868-4F8D-9B7C-DAC4366D201E}" srcOrd="2" destOrd="0" presId="urn:microsoft.com/office/officeart/2005/8/layout/vList2"/>
    <dgm:cxn modelId="{4C708A8E-6F1B-4E60-BD6D-23E4F6E179FB}" type="presParOf" srcId="{F4DB5B93-7021-42DD-8661-496D202CE769}" destId="{F200CE63-ED98-40A0-B06A-8B17AA3E7614}" srcOrd="3" destOrd="0" presId="urn:microsoft.com/office/officeart/2005/8/layout/vList2"/>
    <dgm:cxn modelId="{0BD3E156-5CA3-47BF-B04B-F8B5316DF3ED}" type="presParOf" srcId="{F4DB5B93-7021-42DD-8661-496D202CE769}" destId="{BDA1D4C0-3BED-4A44-97D6-5236CE8D7CCA}" srcOrd="4" destOrd="0" presId="urn:microsoft.com/office/officeart/2005/8/layout/vList2"/>
    <dgm:cxn modelId="{23865D79-47DF-41D2-9A32-A293A0D7A1D2}" type="presParOf" srcId="{F4DB5B93-7021-42DD-8661-496D202CE769}" destId="{D3BE24E4-C3A6-41FE-B037-0B560F21AE4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9750A-3DCD-45EC-B990-F557C1C65C13}">
      <dsp:nvSpPr>
        <dsp:cNvPr id="0" name=""/>
        <dsp:cNvSpPr/>
      </dsp:nvSpPr>
      <dsp:spPr>
        <a:xfrm>
          <a:off x="0" y="8164"/>
          <a:ext cx="5943760" cy="176139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0" kern="1200" dirty="0">
              <a:latin typeface="Aptos" panose="020B0004020202020204" pitchFamily="34" charset="0"/>
            </a:rPr>
            <a:t>Upstream prevention work in the community around </a:t>
          </a:r>
          <a:r>
            <a:rPr lang="en-CA" sz="2500" kern="1200" dirty="0">
              <a:latin typeface="Aptos" panose="020B0004020202020204" pitchFamily="34" charset="0"/>
            </a:rPr>
            <a:t>social cohesion </a:t>
          </a:r>
          <a:r>
            <a:rPr lang="en-CA" sz="2500" b="0" kern="1200" dirty="0">
              <a:latin typeface="Aptos" panose="020B0004020202020204" pitchFamily="34" charset="0"/>
            </a:rPr>
            <a:t>and </a:t>
          </a:r>
          <a:r>
            <a:rPr lang="en-CA" sz="2500" kern="1200" dirty="0">
              <a:latin typeface="Aptos" panose="020B0004020202020204" pitchFamily="34" charset="0"/>
            </a:rPr>
            <a:t>violence prevention</a:t>
          </a:r>
          <a:endParaRPr lang="en-US" sz="2500" kern="1200" dirty="0">
            <a:latin typeface="Aptos" panose="020B0004020202020204" pitchFamily="34" charset="0"/>
          </a:endParaRPr>
        </a:p>
      </dsp:txBody>
      <dsp:txXfrm>
        <a:off x="85984" y="94148"/>
        <a:ext cx="5771792" cy="1589430"/>
      </dsp:txXfrm>
    </dsp:sp>
    <dsp:sp modelId="{742BE701-3AB9-4E0C-924C-6FEAD87F2178}">
      <dsp:nvSpPr>
        <dsp:cNvPr id="0" name=""/>
        <dsp:cNvSpPr/>
      </dsp:nvSpPr>
      <dsp:spPr>
        <a:xfrm>
          <a:off x="0" y="1841562"/>
          <a:ext cx="5943760" cy="1761398"/>
        </a:xfrm>
        <a:prstGeom prst="roundRect">
          <a:avLst/>
        </a:prstGeom>
        <a:solidFill>
          <a:schemeClr val="accent5">
            <a:hueOff val="-7619157"/>
            <a:satOff val="-11294"/>
            <a:lumOff val="-45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0" kern="1200" dirty="0">
              <a:latin typeface="Aptos" panose="020B0004020202020204" pitchFamily="34" charset="0"/>
            </a:rPr>
            <a:t>Access to </a:t>
          </a:r>
          <a:r>
            <a:rPr lang="en-CA" sz="2500" kern="1200" dirty="0">
              <a:latin typeface="Aptos" panose="020B0004020202020204" pitchFamily="34" charset="0"/>
            </a:rPr>
            <a:t>FREE</a:t>
          </a:r>
          <a:r>
            <a:rPr lang="en-CA" sz="2500" b="0" kern="1200" dirty="0">
              <a:latin typeface="Aptos" panose="020B0004020202020204" pitchFamily="34" charset="0"/>
            </a:rPr>
            <a:t> trainings that can support the safety working group’s efforts to create safer spaces in our community</a:t>
          </a:r>
          <a:endParaRPr lang="en-US" sz="2500" kern="1200" dirty="0">
            <a:latin typeface="Aptos" panose="020B0004020202020204" pitchFamily="34" charset="0"/>
          </a:endParaRPr>
        </a:p>
      </dsp:txBody>
      <dsp:txXfrm>
        <a:off x="85984" y="1927546"/>
        <a:ext cx="5771792" cy="1589430"/>
      </dsp:txXfrm>
    </dsp:sp>
    <dsp:sp modelId="{F0F48438-BB88-41DC-959E-2FB11B0EE509}">
      <dsp:nvSpPr>
        <dsp:cNvPr id="0" name=""/>
        <dsp:cNvSpPr/>
      </dsp:nvSpPr>
      <dsp:spPr>
        <a:xfrm>
          <a:off x="0" y="3674961"/>
          <a:ext cx="5943760" cy="1761398"/>
        </a:xfrm>
        <a:prstGeom prst="roundRect">
          <a:avLst/>
        </a:prstGeom>
        <a:solidFill>
          <a:schemeClr val="accent5">
            <a:hueOff val="-15238314"/>
            <a:satOff val="-22588"/>
            <a:lumOff val="-90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0" kern="1200" dirty="0">
              <a:latin typeface="Aptos" panose="020B0004020202020204" pitchFamily="34" charset="0"/>
            </a:rPr>
            <a:t>This work can use </a:t>
          </a:r>
          <a:r>
            <a:rPr lang="en-CA" sz="2500" b="0" u="sng" kern="1200" dirty="0">
              <a:latin typeface="Aptos" panose="020B0004020202020204" pitchFamily="34" charset="0"/>
            </a:rPr>
            <a:t>existing data </a:t>
          </a:r>
          <a:r>
            <a:rPr lang="en-CA" sz="2500" b="0" kern="1200" dirty="0">
              <a:latin typeface="Aptos" panose="020B0004020202020204" pitchFamily="34" charset="0"/>
            </a:rPr>
            <a:t>and </a:t>
          </a:r>
          <a:r>
            <a:rPr lang="en-CA" sz="2500" b="1" kern="1200" dirty="0">
              <a:latin typeface="Aptos" panose="020B0004020202020204" pitchFamily="34" charset="0"/>
            </a:rPr>
            <a:t>build</a:t>
          </a:r>
          <a:r>
            <a:rPr lang="en-CA" sz="2500" b="0" kern="1200" dirty="0">
              <a:latin typeface="Aptos" panose="020B0004020202020204" pitchFamily="34" charset="0"/>
            </a:rPr>
            <a:t> on our current work and strong community connections.</a:t>
          </a:r>
          <a:endParaRPr lang="en-US" sz="2500" kern="1200" dirty="0">
            <a:latin typeface="Aptos" panose="020B0004020202020204" pitchFamily="34" charset="0"/>
          </a:endParaRPr>
        </a:p>
      </dsp:txBody>
      <dsp:txXfrm>
        <a:off x="85984" y="3760945"/>
        <a:ext cx="5771792" cy="15894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7B40F2-72A5-4222-A06A-972D2ADD53A8}">
      <dsp:nvSpPr>
        <dsp:cNvPr id="0" name=""/>
        <dsp:cNvSpPr/>
      </dsp:nvSpPr>
      <dsp:spPr>
        <a:xfrm>
          <a:off x="5583798" y="1690186"/>
          <a:ext cx="1625436" cy="773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7158"/>
              </a:lnTo>
              <a:lnTo>
                <a:pt x="1625436" y="527158"/>
              </a:lnTo>
              <a:lnTo>
                <a:pt x="1625436" y="77355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7E30B-085A-4063-94B9-7C878380078F}">
      <dsp:nvSpPr>
        <dsp:cNvPr id="0" name=""/>
        <dsp:cNvSpPr/>
      </dsp:nvSpPr>
      <dsp:spPr>
        <a:xfrm>
          <a:off x="3958362" y="1690186"/>
          <a:ext cx="1625436" cy="773559"/>
        </a:xfrm>
        <a:custGeom>
          <a:avLst/>
          <a:gdLst/>
          <a:ahLst/>
          <a:cxnLst/>
          <a:rect l="0" t="0" r="0" b="0"/>
          <a:pathLst>
            <a:path>
              <a:moveTo>
                <a:pt x="1625436" y="0"/>
              </a:moveTo>
              <a:lnTo>
                <a:pt x="1625436" y="527158"/>
              </a:lnTo>
              <a:lnTo>
                <a:pt x="0" y="527158"/>
              </a:lnTo>
              <a:lnTo>
                <a:pt x="0" y="77355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22D8E1-B967-49EB-8C0F-6DC2DA3F84ED}">
      <dsp:nvSpPr>
        <dsp:cNvPr id="0" name=""/>
        <dsp:cNvSpPr/>
      </dsp:nvSpPr>
      <dsp:spPr>
        <a:xfrm>
          <a:off x="4253896" y="1210"/>
          <a:ext cx="2659804" cy="16889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2F64F-E420-46CC-B86F-E69E1458E678}">
      <dsp:nvSpPr>
        <dsp:cNvPr id="0" name=""/>
        <dsp:cNvSpPr/>
      </dsp:nvSpPr>
      <dsp:spPr>
        <a:xfrm>
          <a:off x="4549430" y="281967"/>
          <a:ext cx="2659804" cy="1688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>
              <a:latin typeface="Aptos" panose="020B0004020202020204" pitchFamily="34" charset="0"/>
            </a:rPr>
            <a:t>During the break, have a closer look at the data</a:t>
          </a:r>
          <a:endParaRPr lang="en-US" sz="2500" kern="1200" dirty="0">
            <a:latin typeface="Aptos" panose="020B0004020202020204" pitchFamily="34" charset="0"/>
          </a:endParaRPr>
        </a:p>
      </dsp:txBody>
      <dsp:txXfrm>
        <a:off x="4598898" y="331435"/>
        <a:ext cx="2560868" cy="1590039"/>
      </dsp:txXfrm>
    </dsp:sp>
    <dsp:sp modelId="{C9428E91-66A1-4D7F-A37E-E12BE370615D}">
      <dsp:nvSpPr>
        <dsp:cNvPr id="0" name=""/>
        <dsp:cNvSpPr/>
      </dsp:nvSpPr>
      <dsp:spPr>
        <a:xfrm>
          <a:off x="2628460" y="2463746"/>
          <a:ext cx="2659804" cy="168897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89E4C-C152-4992-B1D4-A5EAF177934D}">
      <dsp:nvSpPr>
        <dsp:cNvPr id="0" name=""/>
        <dsp:cNvSpPr/>
      </dsp:nvSpPr>
      <dsp:spPr>
        <a:xfrm>
          <a:off x="2923993" y="2744503"/>
          <a:ext cx="2659804" cy="1688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1" kern="1200" dirty="0">
              <a:latin typeface="Aptos" panose="020B0004020202020204" pitchFamily="34" charset="0"/>
            </a:rPr>
            <a:t>Does your knowledge of the community validate this?</a:t>
          </a:r>
          <a:endParaRPr lang="en-US" sz="2500" kern="1200" dirty="0">
            <a:latin typeface="Aptos" panose="020B0004020202020204" pitchFamily="34" charset="0"/>
          </a:endParaRPr>
        </a:p>
      </dsp:txBody>
      <dsp:txXfrm>
        <a:off x="2973461" y="2793971"/>
        <a:ext cx="2560868" cy="1590039"/>
      </dsp:txXfrm>
    </dsp:sp>
    <dsp:sp modelId="{7964A8E2-79E2-49DB-855B-9EFACF0D32BC}">
      <dsp:nvSpPr>
        <dsp:cNvPr id="0" name=""/>
        <dsp:cNvSpPr/>
      </dsp:nvSpPr>
      <dsp:spPr>
        <a:xfrm>
          <a:off x="5879332" y="2463746"/>
          <a:ext cx="2659804" cy="168897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DA65AE-0418-4F15-B4CB-30ED41C559C4}">
      <dsp:nvSpPr>
        <dsp:cNvPr id="0" name=""/>
        <dsp:cNvSpPr/>
      </dsp:nvSpPr>
      <dsp:spPr>
        <a:xfrm>
          <a:off x="6174866" y="2744503"/>
          <a:ext cx="2659804" cy="1688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1" kern="1200" dirty="0">
              <a:latin typeface="Aptos" panose="020B0004020202020204" pitchFamily="34" charset="0"/>
            </a:rPr>
            <a:t>Were there any surprises?</a:t>
          </a:r>
          <a:endParaRPr lang="en-US" sz="2500" kern="1200" dirty="0">
            <a:latin typeface="Aptos" panose="020B0004020202020204" pitchFamily="34" charset="0"/>
          </a:endParaRPr>
        </a:p>
      </dsp:txBody>
      <dsp:txXfrm>
        <a:off x="6224334" y="2793971"/>
        <a:ext cx="2560868" cy="15900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B84CA2-92C9-4205-A31F-CEBD185085DD}">
      <dsp:nvSpPr>
        <dsp:cNvPr id="0" name=""/>
        <dsp:cNvSpPr/>
      </dsp:nvSpPr>
      <dsp:spPr>
        <a:xfrm>
          <a:off x="0" y="16661"/>
          <a:ext cx="6383102" cy="21062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Aptos" panose="020B0004020202020204" pitchFamily="34" charset="0"/>
            </a:rPr>
            <a:t>Safety working group to plan trainings and/or resource sharing</a:t>
          </a:r>
          <a:endParaRPr lang="en-US" sz="3200" kern="1200" dirty="0">
            <a:latin typeface="Aptos" panose="020B0004020202020204" pitchFamily="34" charset="0"/>
          </a:endParaRPr>
        </a:p>
      </dsp:txBody>
      <dsp:txXfrm>
        <a:off x="102817" y="119478"/>
        <a:ext cx="6177468" cy="1900574"/>
      </dsp:txXfrm>
    </dsp:sp>
    <dsp:sp modelId="{F3CFF4F5-C868-4F8D-9B7C-DAC4366D201E}">
      <dsp:nvSpPr>
        <dsp:cNvPr id="0" name=""/>
        <dsp:cNvSpPr/>
      </dsp:nvSpPr>
      <dsp:spPr>
        <a:xfrm>
          <a:off x="0" y="2121290"/>
          <a:ext cx="6383102" cy="2106208"/>
        </a:xfrm>
        <a:prstGeom prst="roundRect">
          <a:avLst/>
        </a:prstGeom>
        <a:solidFill>
          <a:schemeClr val="accent2">
            <a:hueOff val="-638765"/>
            <a:satOff val="-59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Aptos" panose="020B0004020202020204" pitchFamily="34" charset="0"/>
            </a:rPr>
            <a:t>Are there any steps our individual organizations can take in the meantime?</a:t>
          </a:r>
          <a:endParaRPr lang="en-US" sz="3200" kern="1200" dirty="0">
            <a:latin typeface="Aptos" panose="020B0004020202020204" pitchFamily="34" charset="0"/>
          </a:endParaRPr>
        </a:p>
      </dsp:txBody>
      <dsp:txXfrm>
        <a:off x="102817" y="2224107"/>
        <a:ext cx="6177468" cy="1900574"/>
      </dsp:txXfrm>
    </dsp:sp>
    <dsp:sp modelId="{BDA1D4C0-3BED-4A44-97D6-5236CE8D7CCA}">
      <dsp:nvSpPr>
        <dsp:cNvPr id="0" name=""/>
        <dsp:cNvSpPr/>
      </dsp:nvSpPr>
      <dsp:spPr>
        <a:xfrm>
          <a:off x="0" y="4241153"/>
          <a:ext cx="6383102" cy="2106208"/>
        </a:xfrm>
        <a:prstGeom prst="roundRect">
          <a:avLst/>
        </a:prstGeom>
        <a:solidFill>
          <a:schemeClr val="accent2">
            <a:hueOff val="-1277530"/>
            <a:satOff val="-1196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latin typeface="Aptos" panose="020B0004020202020204" pitchFamily="34" charset="0"/>
            </a:rPr>
            <a:t>Youth data validation and planning </a:t>
          </a: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Aptos" panose="020B0004020202020204" pitchFamily="34" charset="0"/>
            </a:rPr>
            <a:t>can be parallel and complimentary              (YCs and schools)</a:t>
          </a:r>
          <a:endParaRPr lang="en-US" sz="2400" kern="1200" dirty="0">
            <a:latin typeface="Aptos" panose="020B0004020202020204" pitchFamily="34" charset="0"/>
          </a:endParaRPr>
        </a:p>
      </dsp:txBody>
      <dsp:txXfrm>
        <a:off x="102817" y="4343970"/>
        <a:ext cx="6177468" cy="1900574"/>
      </dsp:txXfrm>
    </dsp:sp>
    <dsp:sp modelId="{D3BE24E4-C3A6-41FE-B037-0B560F21AE48}">
      <dsp:nvSpPr>
        <dsp:cNvPr id="0" name=""/>
        <dsp:cNvSpPr/>
      </dsp:nvSpPr>
      <dsp:spPr>
        <a:xfrm>
          <a:off x="0" y="6347362"/>
          <a:ext cx="6383102" cy="78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66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400" kern="1200" dirty="0"/>
        </a:p>
      </dsp:txBody>
      <dsp:txXfrm>
        <a:off x="0" y="6347362"/>
        <a:ext cx="6383102" cy="78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DB639-97A7-452F-9458-65146F9BA667}" type="datetimeFigureOut">
              <a:rPr lang="en-CA" smtClean="0"/>
              <a:t>2026-09-09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F863A-7ABC-4B05-8BEA-C099FAA459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2464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662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7704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mins up to now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0507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 mins – Joey leads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416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min break: </a:t>
            </a:r>
          </a:p>
          <a:p>
            <a:r>
              <a:rPr lang="en-US" dirty="0"/>
              <a:t>Spend 3-5 minutes after break sharing on these questions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4193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3268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10:35 15 minutes – call out popcorn style and/or use stickies or cue cards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938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20-25 minutes</a:t>
            </a:r>
          </a:p>
          <a:p>
            <a:r>
              <a:rPr lang="en-US" sz="1400" b="0" i="1" dirty="0">
                <a:latin typeface="Aptos Display" panose="020B0004020202020204" pitchFamily="34" charset="0"/>
              </a:rPr>
              <a:t>I can have these written up on a flip chart page too for the dotmocracy</a:t>
            </a:r>
            <a:endParaRPr lang="en-CA" b="0" i="1" dirty="0">
              <a:latin typeface="Aptos Display" panose="020B0004020202020204" pitchFamily="34" charset="0"/>
            </a:endParaRPr>
          </a:p>
          <a:p>
            <a:pPr lvl="0"/>
            <a:r>
              <a:rPr lang="en-US" sz="1200" b="0" i="1" dirty="0">
                <a:latin typeface="Aptos Display" panose="020B0004020202020204" pitchFamily="34" charset="0"/>
              </a:rPr>
              <a:t>Dotmocracy with sticky notes for ‘other’</a:t>
            </a:r>
            <a:endParaRPr lang="en-CA" sz="1200" b="0" i="1" dirty="0">
              <a:latin typeface="Aptos Display" panose="020B0004020202020204" pitchFamily="34" charset="0"/>
            </a:endParaRPr>
          </a:p>
          <a:p>
            <a:pPr lvl="0"/>
            <a:r>
              <a:rPr lang="en-US" sz="1200" b="0" i="1" dirty="0">
                <a:latin typeface="Aptos Display" panose="020B0004020202020204" pitchFamily="34" charset="0"/>
              </a:rPr>
              <a:t>Brainstorm potential audiences for these trainings – this will continue in the Safety Working Group including how to best promote within those audiences. </a:t>
            </a:r>
            <a:endParaRPr lang="en-CA" sz="1200" b="0" i="1" dirty="0">
              <a:latin typeface="Aptos Display" panose="020B00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4976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3960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Time?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2F863A-7ABC-4B05-8BEA-C099FAA45952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74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62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1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58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27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50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36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1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3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7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2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80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5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0" r:id="rId5"/>
    <p:sldLayoutId id="2147483745" r:id="rId6"/>
    <p:sldLayoutId id="2147483741" r:id="rId7"/>
    <p:sldLayoutId id="2147483742" r:id="rId8"/>
    <p:sldLayoutId id="2147483743" r:id="rId9"/>
    <p:sldLayoutId id="2147483744" r:id="rId10"/>
    <p:sldLayoutId id="214748374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1FEB-2A39-0081-91DB-5A6001D15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89" y="1294376"/>
            <a:ext cx="3065958" cy="2628672"/>
          </a:xfrm>
        </p:spPr>
        <p:txBody>
          <a:bodyPr anchor="ctr">
            <a:normAutofit/>
          </a:bodyPr>
          <a:lstStyle/>
          <a:p>
            <a:r>
              <a:rPr lang="en-US" dirty="0"/>
              <a:t>Hearing Unheard Moments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76AA9-02E6-C975-CDD2-29B6B4EA2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9749" y="3847365"/>
            <a:ext cx="3530519" cy="114439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 Student’s Commission of Canada Initiative</a:t>
            </a:r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F16763-5134-754E-C291-0EBE3139A8BA}"/>
              </a:ext>
            </a:extLst>
          </p:cNvPr>
          <p:cNvSpPr txBox="1"/>
          <p:nvPr/>
        </p:nvSpPr>
        <p:spPr>
          <a:xfrm>
            <a:off x="4683310" y="1463985"/>
            <a:ext cx="56063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“Creating safer spaces for dialogue over difference”</a:t>
            </a:r>
            <a:endParaRPr lang="en-CA" sz="5400" b="1" dirty="0"/>
          </a:p>
        </p:txBody>
      </p:sp>
    </p:spTree>
    <p:extLst>
      <p:ext uri="{BB962C8B-B14F-4D97-AF65-F5344CB8AC3E}">
        <p14:creationId xmlns:p14="http://schemas.microsoft.com/office/powerpoint/2010/main" val="3826652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293528E-0CA3-4E56-B7A0-091C0AB0C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21709" y="534571"/>
            <a:ext cx="11418399" cy="3938131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0 w 7680682"/>
              <a:gd name="connsiteY4" fmla="*/ 60538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2118 w 7680682"/>
              <a:gd name="connsiteY0" fmla="*/ 6433518 h 6433552"/>
              <a:gd name="connsiteX1" fmla="*/ 6552830 w 7680682"/>
              <a:gd name="connsiteY1" fmla="*/ 6424418 h 6433552"/>
              <a:gd name="connsiteX2" fmla="*/ 987782 w 7680682"/>
              <a:gd name="connsiteY2" fmla="*/ 6393888 h 6433552"/>
              <a:gd name="connsiteX3" fmla="*/ 0 w 7680682"/>
              <a:gd name="connsiteY3" fmla="*/ 6365104 h 6433552"/>
              <a:gd name="connsiteX4" fmla="*/ 42138 w 7680682"/>
              <a:gd name="connsiteY4" fmla="*/ 40219 h 6433552"/>
              <a:gd name="connsiteX5" fmla="*/ 233782 w 7680682"/>
              <a:gd name="connsiteY5" fmla="*/ 0 h 6433552"/>
              <a:gd name="connsiteX6" fmla="*/ 6431319 w 7680682"/>
              <a:gd name="connsiteY6" fmla="*/ 28166 h 6433552"/>
              <a:gd name="connsiteX7" fmla="*/ 7631470 w 7680682"/>
              <a:gd name="connsiteY7" fmla="*/ 58697 h 6433552"/>
              <a:gd name="connsiteX8" fmla="*/ 7560032 w 7680682"/>
              <a:gd name="connsiteY8" fmla="*/ 6302294 h 6433552"/>
              <a:gd name="connsiteX9" fmla="*/ 7394324 w 7680682"/>
              <a:gd name="connsiteY9" fmla="*/ 6430320 h 6433552"/>
              <a:gd name="connsiteX10" fmla="*/ 7142118 w 7680682"/>
              <a:gd name="connsiteY10" fmla="*/ 6433518 h 6433552"/>
              <a:gd name="connsiteX0" fmla="*/ 7149875 w 7688439"/>
              <a:gd name="connsiteY0" fmla="*/ 6433518 h 6433552"/>
              <a:gd name="connsiteX1" fmla="*/ 6560587 w 7688439"/>
              <a:gd name="connsiteY1" fmla="*/ 6424418 h 6433552"/>
              <a:gd name="connsiteX2" fmla="*/ 995539 w 7688439"/>
              <a:gd name="connsiteY2" fmla="*/ 6393888 h 6433552"/>
              <a:gd name="connsiteX3" fmla="*/ 7757 w 7688439"/>
              <a:gd name="connsiteY3" fmla="*/ 6365104 h 6433552"/>
              <a:gd name="connsiteX4" fmla="*/ 49895 w 7688439"/>
              <a:gd name="connsiteY4" fmla="*/ 40219 h 6433552"/>
              <a:gd name="connsiteX5" fmla="*/ 241539 w 7688439"/>
              <a:gd name="connsiteY5" fmla="*/ 0 h 6433552"/>
              <a:gd name="connsiteX6" fmla="*/ 6439076 w 7688439"/>
              <a:gd name="connsiteY6" fmla="*/ 28166 h 6433552"/>
              <a:gd name="connsiteX7" fmla="*/ 7639227 w 7688439"/>
              <a:gd name="connsiteY7" fmla="*/ 58697 h 6433552"/>
              <a:gd name="connsiteX8" fmla="*/ 7567789 w 7688439"/>
              <a:gd name="connsiteY8" fmla="*/ 6302294 h 6433552"/>
              <a:gd name="connsiteX9" fmla="*/ 7402081 w 7688439"/>
              <a:gd name="connsiteY9" fmla="*/ 6430320 h 6433552"/>
              <a:gd name="connsiteX10" fmla="*/ 7149875 w 7688439"/>
              <a:gd name="connsiteY10" fmla="*/ 6433518 h 6433552"/>
              <a:gd name="connsiteX0" fmla="*/ 7149875 w 7664186"/>
              <a:gd name="connsiteY0" fmla="*/ 6433518 h 6433552"/>
              <a:gd name="connsiteX1" fmla="*/ 6560587 w 7664186"/>
              <a:gd name="connsiteY1" fmla="*/ 6424418 h 6433552"/>
              <a:gd name="connsiteX2" fmla="*/ 995539 w 7664186"/>
              <a:gd name="connsiteY2" fmla="*/ 6393888 h 6433552"/>
              <a:gd name="connsiteX3" fmla="*/ 7757 w 7664186"/>
              <a:gd name="connsiteY3" fmla="*/ 6365104 h 6433552"/>
              <a:gd name="connsiteX4" fmla="*/ 49895 w 7664186"/>
              <a:gd name="connsiteY4" fmla="*/ 40219 h 6433552"/>
              <a:gd name="connsiteX5" fmla="*/ 241539 w 7664186"/>
              <a:gd name="connsiteY5" fmla="*/ 0 h 6433552"/>
              <a:gd name="connsiteX6" fmla="*/ 6439076 w 7664186"/>
              <a:gd name="connsiteY6" fmla="*/ 28166 h 6433552"/>
              <a:gd name="connsiteX7" fmla="*/ 7639227 w 7664186"/>
              <a:gd name="connsiteY7" fmla="*/ 58697 h 6433552"/>
              <a:gd name="connsiteX8" fmla="*/ 7567789 w 7664186"/>
              <a:gd name="connsiteY8" fmla="*/ 6302294 h 6433552"/>
              <a:gd name="connsiteX9" fmla="*/ 7402081 w 7664186"/>
              <a:gd name="connsiteY9" fmla="*/ 6430320 h 6433552"/>
              <a:gd name="connsiteX10" fmla="*/ 7149875 w 7664186"/>
              <a:gd name="connsiteY10" fmla="*/ 6433518 h 6433552"/>
              <a:gd name="connsiteX0" fmla="*/ 7149875 w 7657158"/>
              <a:gd name="connsiteY0" fmla="*/ 6433518 h 6433552"/>
              <a:gd name="connsiteX1" fmla="*/ 6560587 w 7657158"/>
              <a:gd name="connsiteY1" fmla="*/ 6424418 h 6433552"/>
              <a:gd name="connsiteX2" fmla="*/ 995539 w 7657158"/>
              <a:gd name="connsiteY2" fmla="*/ 6393888 h 6433552"/>
              <a:gd name="connsiteX3" fmla="*/ 7757 w 7657158"/>
              <a:gd name="connsiteY3" fmla="*/ 6365104 h 6433552"/>
              <a:gd name="connsiteX4" fmla="*/ 49895 w 7657158"/>
              <a:gd name="connsiteY4" fmla="*/ 40219 h 6433552"/>
              <a:gd name="connsiteX5" fmla="*/ 241539 w 7657158"/>
              <a:gd name="connsiteY5" fmla="*/ 0 h 6433552"/>
              <a:gd name="connsiteX6" fmla="*/ 6439076 w 7657158"/>
              <a:gd name="connsiteY6" fmla="*/ 28166 h 6433552"/>
              <a:gd name="connsiteX7" fmla="*/ 7639227 w 7657158"/>
              <a:gd name="connsiteY7" fmla="*/ 58697 h 6433552"/>
              <a:gd name="connsiteX8" fmla="*/ 7567789 w 7657158"/>
              <a:gd name="connsiteY8" fmla="*/ 6302294 h 6433552"/>
              <a:gd name="connsiteX9" fmla="*/ 7402081 w 7657158"/>
              <a:gd name="connsiteY9" fmla="*/ 6430320 h 6433552"/>
              <a:gd name="connsiteX10" fmla="*/ 7149875 w 7657158"/>
              <a:gd name="connsiteY10" fmla="*/ 6433518 h 6433552"/>
              <a:gd name="connsiteX0" fmla="*/ 7149875 w 7661310"/>
              <a:gd name="connsiteY0" fmla="*/ 6433518 h 6452113"/>
              <a:gd name="connsiteX1" fmla="*/ 6560587 w 7661310"/>
              <a:gd name="connsiteY1" fmla="*/ 6424418 h 6452113"/>
              <a:gd name="connsiteX2" fmla="*/ 995539 w 7661310"/>
              <a:gd name="connsiteY2" fmla="*/ 6393888 h 6452113"/>
              <a:gd name="connsiteX3" fmla="*/ 7757 w 7661310"/>
              <a:gd name="connsiteY3" fmla="*/ 6365104 h 6452113"/>
              <a:gd name="connsiteX4" fmla="*/ 49895 w 7661310"/>
              <a:gd name="connsiteY4" fmla="*/ 40219 h 6452113"/>
              <a:gd name="connsiteX5" fmla="*/ 241539 w 7661310"/>
              <a:gd name="connsiteY5" fmla="*/ 0 h 6452113"/>
              <a:gd name="connsiteX6" fmla="*/ 6439076 w 7661310"/>
              <a:gd name="connsiteY6" fmla="*/ 28166 h 6452113"/>
              <a:gd name="connsiteX7" fmla="*/ 7639227 w 7661310"/>
              <a:gd name="connsiteY7" fmla="*/ 58697 h 6452113"/>
              <a:gd name="connsiteX8" fmla="*/ 7589645 w 7661310"/>
              <a:gd name="connsiteY8" fmla="*/ 6366021 h 6452113"/>
              <a:gd name="connsiteX9" fmla="*/ 7402081 w 7661310"/>
              <a:gd name="connsiteY9" fmla="*/ 6430320 h 6452113"/>
              <a:gd name="connsiteX10" fmla="*/ 7149875 w 7661310"/>
              <a:gd name="connsiteY10" fmla="*/ 6433518 h 6452113"/>
              <a:gd name="connsiteX0" fmla="*/ 7149875 w 7657523"/>
              <a:gd name="connsiteY0" fmla="*/ 6433518 h 6452112"/>
              <a:gd name="connsiteX1" fmla="*/ 6560587 w 7657523"/>
              <a:gd name="connsiteY1" fmla="*/ 6424418 h 6452112"/>
              <a:gd name="connsiteX2" fmla="*/ 995539 w 7657523"/>
              <a:gd name="connsiteY2" fmla="*/ 6393888 h 6452112"/>
              <a:gd name="connsiteX3" fmla="*/ 7757 w 7657523"/>
              <a:gd name="connsiteY3" fmla="*/ 6365104 h 6452112"/>
              <a:gd name="connsiteX4" fmla="*/ 49895 w 7657523"/>
              <a:gd name="connsiteY4" fmla="*/ 40219 h 6452112"/>
              <a:gd name="connsiteX5" fmla="*/ 241539 w 7657523"/>
              <a:gd name="connsiteY5" fmla="*/ 0 h 6452112"/>
              <a:gd name="connsiteX6" fmla="*/ 6439076 w 7657523"/>
              <a:gd name="connsiteY6" fmla="*/ 28166 h 6452112"/>
              <a:gd name="connsiteX7" fmla="*/ 7639227 w 7657523"/>
              <a:gd name="connsiteY7" fmla="*/ 58697 h 6452112"/>
              <a:gd name="connsiteX8" fmla="*/ 7589645 w 7657523"/>
              <a:gd name="connsiteY8" fmla="*/ 6366021 h 6452112"/>
              <a:gd name="connsiteX9" fmla="*/ 7402081 w 7657523"/>
              <a:gd name="connsiteY9" fmla="*/ 6430320 h 6452112"/>
              <a:gd name="connsiteX10" fmla="*/ 7149875 w 7657523"/>
              <a:gd name="connsiteY10" fmla="*/ 6433518 h 6452112"/>
              <a:gd name="connsiteX0" fmla="*/ 7149875 w 7639227"/>
              <a:gd name="connsiteY0" fmla="*/ 6433518 h 6452112"/>
              <a:gd name="connsiteX1" fmla="*/ 6560587 w 7639227"/>
              <a:gd name="connsiteY1" fmla="*/ 6424418 h 6452112"/>
              <a:gd name="connsiteX2" fmla="*/ 995539 w 7639227"/>
              <a:gd name="connsiteY2" fmla="*/ 6393888 h 6452112"/>
              <a:gd name="connsiteX3" fmla="*/ 7757 w 7639227"/>
              <a:gd name="connsiteY3" fmla="*/ 6365104 h 6452112"/>
              <a:gd name="connsiteX4" fmla="*/ 49895 w 7639227"/>
              <a:gd name="connsiteY4" fmla="*/ 40219 h 6452112"/>
              <a:gd name="connsiteX5" fmla="*/ 241539 w 7639227"/>
              <a:gd name="connsiteY5" fmla="*/ 0 h 6452112"/>
              <a:gd name="connsiteX6" fmla="*/ 6439076 w 7639227"/>
              <a:gd name="connsiteY6" fmla="*/ 28166 h 6452112"/>
              <a:gd name="connsiteX7" fmla="*/ 7639227 w 7639227"/>
              <a:gd name="connsiteY7" fmla="*/ 58697 h 6452112"/>
              <a:gd name="connsiteX8" fmla="*/ 7589645 w 7639227"/>
              <a:gd name="connsiteY8" fmla="*/ 6366021 h 6452112"/>
              <a:gd name="connsiteX9" fmla="*/ 7402081 w 7639227"/>
              <a:gd name="connsiteY9" fmla="*/ 6430320 h 6452112"/>
              <a:gd name="connsiteX10" fmla="*/ 7149875 w 7639227"/>
              <a:gd name="connsiteY10" fmla="*/ 6433518 h 6452112"/>
              <a:gd name="connsiteX0" fmla="*/ 7149875 w 7641711"/>
              <a:gd name="connsiteY0" fmla="*/ 6433518 h 6473199"/>
              <a:gd name="connsiteX1" fmla="*/ 6560587 w 7641711"/>
              <a:gd name="connsiteY1" fmla="*/ 6424418 h 6473199"/>
              <a:gd name="connsiteX2" fmla="*/ 995539 w 7641711"/>
              <a:gd name="connsiteY2" fmla="*/ 6393888 h 6473199"/>
              <a:gd name="connsiteX3" fmla="*/ 7757 w 7641711"/>
              <a:gd name="connsiteY3" fmla="*/ 6365104 h 6473199"/>
              <a:gd name="connsiteX4" fmla="*/ 49895 w 7641711"/>
              <a:gd name="connsiteY4" fmla="*/ 40219 h 6473199"/>
              <a:gd name="connsiteX5" fmla="*/ 241539 w 7641711"/>
              <a:gd name="connsiteY5" fmla="*/ 0 h 6473199"/>
              <a:gd name="connsiteX6" fmla="*/ 6439076 w 7641711"/>
              <a:gd name="connsiteY6" fmla="*/ 28166 h 6473199"/>
              <a:gd name="connsiteX7" fmla="*/ 7639227 w 7641711"/>
              <a:gd name="connsiteY7" fmla="*/ 58697 h 6473199"/>
              <a:gd name="connsiteX8" fmla="*/ 7618786 w 7641711"/>
              <a:gd name="connsiteY8" fmla="*/ 6397885 h 6473199"/>
              <a:gd name="connsiteX9" fmla="*/ 7402081 w 7641711"/>
              <a:gd name="connsiteY9" fmla="*/ 6430320 h 6473199"/>
              <a:gd name="connsiteX10" fmla="*/ 7149875 w 7641711"/>
              <a:gd name="connsiteY10" fmla="*/ 6433518 h 6473199"/>
              <a:gd name="connsiteX0" fmla="*/ 7149875 w 7641711"/>
              <a:gd name="connsiteY0" fmla="*/ 6433518 h 6438168"/>
              <a:gd name="connsiteX1" fmla="*/ 6560587 w 7641711"/>
              <a:gd name="connsiteY1" fmla="*/ 6424418 h 6438168"/>
              <a:gd name="connsiteX2" fmla="*/ 995539 w 7641711"/>
              <a:gd name="connsiteY2" fmla="*/ 6393888 h 6438168"/>
              <a:gd name="connsiteX3" fmla="*/ 7757 w 7641711"/>
              <a:gd name="connsiteY3" fmla="*/ 6365104 h 6438168"/>
              <a:gd name="connsiteX4" fmla="*/ 49895 w 7641711"/>
              <a:gd name="connsiteY4" fmla="*/ 40219 h 6438168"/>
              <a:gd name="connsiteX5" fmla="*/ 241539 w 7641711"/>
              <a:gd name="connsiteY5" fmla="*/ 0 h 6438168"/>
              <a:gd name="connsiteX6" fmla="*/ 6439076 w 7641711"/>
              <a:gd name="connsiteY6" fmla="*/ 28166 h 6438168"/>
              <a:gd name="connsiteX7" fmla="*/ 7639227 w 7641711"/>
              <a:gd name="connsiteY7" fmla="*/ 58697 h 6438168"/>
              <a:gd name="connsiteX8" fmla="*/ 7618786 w 7641711"/>
              <a:gd name="connsiteY8" fmla="*/ 6397885 h 6438168"/>
              <a:gd name="connsiteX9" fmla="*/ 7402081 w 7641711"/>
              <a:gd name="connsiteY9" fmla="*/ 6430320 h 6438168"/>
              <a:gd name="connsiteX10" fmla="*/ 7149875 w 7641711"/>
              <a:gd name="connsiteY10" fmla="*/ 6433518 h 6438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41711" h="6438168">
                <a:moveTo>
                  <a:pt x="7149875" y="6433518"/>
                </a:moveTo>
                <a:cubicBezTo>
                  <a:pt x="6975114" y="6433129"/>
                  <a:pt x="6756136" y="6429491"/>
                  <a:pt x="6560587" y="6424418"/>
                </a:cubicBezTo>
                <a:lnTo>
                  <a:pt x="995539" y="6393888"/>
                </a:lnTo>
                <a:lnTo>
                  <a:pt x="7757" y="6365104"/>
                </a:lnTo>
                <a:cubicBezTo>
                  <a:pt x="-20334" y="4216169"/>
                  <a:pt x="35849" y="2148514"/>
                  <a:pt x="49895" y="40219"/>
                </a:cubicBezTo>
                <a:lnTo>
                  <a:pt x="241539" y="0"/>
                </a:lnTo>
                <a:lnTo>
                  <a:pt x="6439076" y="28166"/>
                </a:lnTo>
                <a:cubicBezTo>
                  <a:pt x="6939139" y="58697"/>
                  <a:pt x="7296327" y="28165"/>
                  <a:pt x="7639227" y="58697"/>
                </a:cubicBezTo>
                <a:cubicBezTo>
                  <a:pt x="7638435" y="2070139"/>
                  <a:pt x="7653203" y="4107561"/>
                  <a:pt x="7618786" y="6397885"/>
                </a:cubicBezTo>
                <a:cubicBezTo>
                  <a:pt x="7625166" y="6478264"/>
                  <a:pt x="7566387" y="6409966"/>
                  <a:pt x="7402081" y="6430320"/>
                </a:cubicBezTo>
                <a:cubicBezTo>
                  <a:pt x="7343671" y="6432816"/>
                  <a:pt x="7254732" y="6433752"/>
                  <a:pt x="7149875" y="6433518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299066-222E-F85E-D79B-86AD0FEDF1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4336" y="1290718"/>
            <a:ext cx="2420227" cy="2412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470A3D-558F-9952-D314-7D7A5A550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6901" y="1332020"/>
            <a:ext cx="2420227" cy="23303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BB08C7-1CE5-0FB0-F5E3-408F5D842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906" y="1351781"/>
            <a:ext cx="2420227" cy="22796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DF3717-8A38-06D5-D8D6-62B9B0AA9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6912" y="1255083"/>
            <a:ext cx="2377466" cy="24579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0D09DC-BFF2-A02C-C6CD-A8FB2F00FE9E}"/>
              </a:ext>
            </a:extLst>
          </p:cNvPr>
          <p:cNvSpPr txBox="1"/>
          <p:nvPr/>
        </p:nvSpPr>
        <p:spPr>
          <a:xfrm>
            <a:off x="2663687" y="5115339"/>
            <a:ext cx="7394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Aptos" panose="020B0004020202020204" pitchFamily="34" charset="0"/>
              </a:rPr>
              <a:t>4 Core Messages</a:t>
            </a:r>
            <a:endParaRPr lang="en-CA" sz="4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7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474318-9BA9-4C58-85CC-EAF141DDB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F9F0D99-A2D7-4650-BA53-99550E8F6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5369837" y="-256824"/>
            <a:ext cx="5737892" cy="7262471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20250">
                <a:moveTo>
                  <a:pt x="2161267" y="19141"/>
                </a:moveTo>
                <a:lnTo>
                  <a:pt x="304663" y="0"/>
                </a:lnTo>
                <a:cubicBezTo>
                  <a:pt x="185441" y="6633"/>
                  <a:pt x="30881" y="-9771"/>
                  <a:pt x="0" y="37181"/>
                </a:cubicBezTo>
                <a:lnTo>
                  <a:pt x="0" y="898385"/>
                </a:lnTo>
                <a:lnTo>
                  <a:pt x="4597" y="898385"/>
                </a:lnTo>
                <a:cubicBezTo>
                  <a:pt x="19426" y="1334169"/>
                  <a:pt x="64992" y="2676138"/>
                  <a:pt x="88972" y="3513087"/>
                </a:cubicBezTo>
                <a:cubicBezTo>
                  <a:pt x="105117" y="5620876"/>
                  <a:pt x="7283" y="5947660"/>
                  <a:pt x="148480" y="5920080"/>
                </a:cubicBezTo>
                <a:cubicBezTo>
                  <a:pt x="1104834" y="5907051"/>
                  <a:pt x="1937287" y="5946100"/>
                  <a:pt x="3319168" y="5922616"/>
                </a:cubicBezTo>
                <a:lnTo>
                  <a:pt x="4308929" y="5915956"/>
                </a:lnTo>
                <a:lnTo>
                  <a:pt x="5308288" y="5927049"/>
                </a:lnTo>
                <a:cubicBezTo>
                  <a:pt x="5547231" y="6067310"/>
                  <a:pt x="5496220" y="6087878"/>
                  <a:pt x="5707509" y="6220250"/>
                </a:cubicBezTo>
                <a:cubicBezTo>
                  <a:pt x="5841193" y="6118374"/>
                  <a:pt x="5945888" y="6035937"/>
                  <a:pt x="6071394" y="5906353"/>
                </a:cubicBezTo>
                <a:cubicBezTo>
                  <a:pt x="6158383" y="5903613"/>
                  <a:pt x="8737174" y="5907778"/>
                  <a:pt x="9098386" y="5900863"/>
                </a:cubicBezTo>
                <a:lnTo>
                  <a:pt x="10007288" y="5903738"/>
                </a:lnTo>
                <a:lnTo>
                  <a:pt x="10927227" y="5911605"/>
                </a:lnTo>
                <a:cubicBezTo>
                  <a:pt x="11284890" y="5901941"/>
                  <a:pt x="12058379" y="5954312"/>
                  <a:pt x="12085310" y="5910559"/>
                </a:cubicBezTo>
                <a:cubicBezTo>
                  <a:pt x="12123753" y="5705039"/>
                  <a:pt x="12050112" y="4396214"/>
                  <a:pt x="12063456" y="2610913"/>
                </a:cubicBezTo>
                <a:cubicBezTo>
                  <a:pt x="12111817" y="1529645"/>
                  <a:pt x="12159998" y="580957"/>
                  <a:pt x="12054104" y="165552"/>
                </a:cubicBezTo>
                <a:cubicBezTo>
                  <a:pt x="12029550" y="69231"/>
                  <a:pt x="11791558" y="116871"/>
                  <a:pt x="11486459" y="104329"/>
                </a:cubicBezTo>
                <a:cubicBezTo>
                  <a:pt x="11181360" y="91787"/>
                  <a:pt x="10644494" y="94975"/>
                  <a:pt x="10223511" y="90298"/>
                </a:cubicBezTo>
                <a:lnTo>
                  <a:pt x="7599878" y="65149"/>
                </a:lnTo>
                <a:lnTo>
                  <a:pt x="2161267" y="19141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DBC609-A264-4706-8FCD-C3B072E7C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5340343" y="-308116"/>
            <a:ext cx="5737890" cy="7262471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6347077 w 11603130"/>
              <a:gd name="connsiteY9" fmla="*/ 5954091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8444794 w 11603130"/>
              <a:gd name="connsiteY10" fmla="*/ 5914172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2638911 w 11603130"/>
              <a:gd name="connsiteY8" fmla="*/ 5933377 h 6362961"/>
              <a:gd name="connsiteX9" fmla="*/ 4080684 w 11603130"/>
              <a:gd name="connsiteY9" fmla="*/ 5926717 h 6362961"/>
              <a:gd name="connsiteX10" fmla="*/ 5045206 w 11603130"/>
              <a:gd name="connsiteY10" fmla="*/ 5927859 h 6362961"/>
              <a:gd name="connsiteX11" fmla="*/ 8343333 w 11603130"/>
              <a:gd name="connsiteY11" fmla="*/ 6362961 h 6362961"/>
              <a:gd name="connsiteX12" fmla="*/ 8951337 w 11603130"/>
              <a:gd name="connsiteY12" fmla="*/ 5912879 h 6362961"/>
              <a:gd name="connsiteX13" fmla="*/ 9710371 w 11603130"/>
              <a:gd name="connsiteY13" fmla="*/ 5911624 h 6362961"/>
              <a:gd name="connsiteX14" fmla="*/ 9804791 w 11603130"/>
              <a:gd name="connsiteY14" fmla="*/ 5908320 h 6362961"/>
              <a:gd name="connsiteX15" fmla="*/ 9863784 w 11603130"/>
              <a:gd name="connsiteY15" fmla="*/ 5909115 h 6362961"/>
              <a:gd name="connsiteX16" fmla="*/ 10007288 w 11603130"/>
              <a:gd name="connsiteY16" fmla="*/ 5914499 h 6362961"/>
              <a:gd name="connsiteX17" fmla="*/ 10927227 w 11603130"/>
              <a:gd name="connsiteY17" fmla="*/ 5922366 h 6362961"/>
              <a:gd name="connsiteX18" fmla="*/ 11562333 w 11603130"/>
              <a:gd name="connsiteY18" fmla="*/ 5906085 h 6362961"/>
              <a:gd name="connsiteX19" fmla="*/ 11571244 w 11603130"/>
              <a:gd name="connsiteY19" fmla="*/ 2621674 h 6362961"/>
              <a:gd name="connsiteX20" fmla="*/ 11561892 w 11603130"/>
              <a:gd name="connsiteY20" fmla="*/ 176313 h 6362961"/>
              <a:gd name="connsiteX21" fmla="*/ 11289537 w 11603130"/>
              <a:gd name="connsiteY21" fmla="*/ 107615 h 6362961"/>
              <a:gd name="connsiteX22" fmla="*/ 10689999 w 11603130"/>
              <a:gd name="connsiteY22" fmla="*/ 70591 h 6362961"/>
              <a:gd name="connsiteX23" fmla="*/ 7599878 w 11603130"/>
              <a:gd name="connsiteY23" fmla="*/ 75910 h 6362961"/>
              <a:gd name="connsiteX24" fmla="*/ 1892744 w 11603130"/>
              <a:gd name="connsiteY24" fmla="*/ 0 h 6362961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8951337 w 11603130"/>
              <a:gd name="connsiteY12" fmla="*/ 5912879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42722 w 11603130"/>
              <a:gd name="connsiteY12" fmla="*/ 588550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9863784 w 11603130"/>
              <a:gd name="connsiteY15" fmla="*/ 5909115 h 6335587"/>
              <a:gd name="connsiteX16" fmla="*/ 10007288 w 11603130"/>
              <a:gd name="connsiteY16" fmla="*/ 5914499 h 6335587"/>
              <a:gd name="connsiteX17" fmla="*/ 10927227 w 11603130"/>
              <a:gd name="connsiteY17" fmla="*/ 5922366 h 6335587"/>
              <a:gd name="connsiteX18" fmla="*/ 11562333 w 11603130"/>
              <a:gd name="connsiteY18" fmla="*/ 5906085 h 6335587"/>
              <a:gd name="connsiteX19" fmla="*/ 11571244 w 11603130"/>
              <a:gd name="connsiteY19" fmla="*/ 2621674 h 6335587"/>
              <a:gd name="connsiteX20" fmla="*/ 11561892 w 11603130"/>
              <a:gd name="connsiteY20" fmla="*/ 176313 h 6335587"/>
              <a:gd name="connsiteX21" fmla="*/ 11289537 w 11603130"/>
              <a:gd name="connsiteY21" fmla="*/ 107615 h 6335587"/>
              <a:gd name="connsiteX22" fmla="*/ 10689999 w 11603130"/>
              <a:gd name="connsiteY22" fmla="*/ 70591 h 6335587"/>
              <a:gd name="connsiteX23" fmla="*/ 7599878 w 11603130"/>
              <a:gd name="connsiteY23" fmla="*/ 75910 h 6335587"/>
              <a:gd name="connsiteX24" fmla="*/ 1892744 w 11603130"/>
              <a:gd name="connsiteY24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408556 w 11603130"/>
              <a:gd name="connsiteY12" fmla="*/ 5899194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9804791 w 11603130"/>
              <a:gd name="connsiteY14" fmla="*/ 5908320 h 6335587"/>
              <a:gd name="connsiteX15" fmla="*/ 10007288 w 11603130"/>
              <a:gd name="connsiteY15" fmla="*/ 5914499 h 6335587"/>
              <a:gd name="connsiteX16" fmla="*/ 10927227 w 11603130"/>
              <a:gd name="connsiteY16" fmla="*/ 5922366 h 6335587"/>
              <a:gd name="connsiteX17" fmla="*/ 11562333 w 11603130"/>
              <a:gd name="connsiteY17" fmla="*/ 5906085 h 6335587"/>
              <a:gd name="connsiteX18" fmla="*/ 11571244 w 11603130"/>
              <a:gd name="connsiteY18" fmla="*/ 2621674 h 6335587"/>
              <a:gd name="connsiteX19" fmla="*/ 11561892 w 11603130"/>
              <a:gd name="connsiteY19" fmla="*/ 176313 h 6335587"/>
              <a:gd name="connsiteX20" fmla="*/ 11289537 w 11603130"/>
              <a:gd name="connsiteY20" fmla="*/ 107615 h 6335587"/>
              <a:gd name="connsiteX21" fmla="*/ 10689999 w 11603130"/>
              <a:gd name="connsiteY21" fmla="*/ 70591 h 6335587"/>
              <a:gd name="connsiteX22" fmla="*/ 7599878 w 11603130"/>
              <a:gd name="connsiteY22" fmla="*/ 75910 h 6335587"/>
              <a:gd name="connsiteX23" fmla="*/ 1892744 w 11603130"/>
              <a:gd name="connsiteY23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710371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568 w 11603130"/>
              <a:gd name="connsiteY5" fmla="*/ 1088908 h 6335587"/>
              <a:gd name="connsiteX6" fmla="*/ 88972 w 11603130"/>
              <a:gd name="connsiteY6" fmla="*/ 3523848 h 6335587"/>
              <a:gd name="connsiteX7" fmla="*/ 148480 w 11603130"/>
              <a:gd name="connsiteY7" fmla="*/ 5930841 h 6335587"/>
              <a:gd name="connsiteX8" fmla="*/ 2638911 w 11603130"/>
              <a:gd name="connsiteY8" fmla="*/ 5933377 h 6335587"/>
              <a:gd name="connsiteX9" fmla="*/ 4080684 w 11603130"/>
              <a:gd name="connsiteY9" fmla="*/ 5926717 h 6335587"/>
              <a:gd name="connsiteX10" fmla="*/ 5045206 w 11603130"/>
              <a:gd name="connsiteY10" fmla="*/ 5927859 h 6335587"/>
              <a:gd name="connsiteX11" fmla="*/ 5855834 w 11603130"/>
              <a:gd name="connsiteY11" fmla="*/ 6335587 h 6335587"/>
              <a:gd name="connsiteX12" fmla="*/ 6274422 w 11603130"/>
              <a:gd name="connsiteY12" fmla="*/ 5903346 h 6335587"/>
              <a:gd name="connsiteX13" fmla="*/ 9098386 w 11603130"/>
              <a:gd name="connsiteY13" fmla="*/ 5911624 h 6335587"/>
              <a:gd name="connsiteX14" fmla="*/ 10007288 w 11603130"/>
              <a:gd name="connsiteY14" fmla="*/ 5914499 h 6335587"/>
              <a:gd name="connsiteX15" fmla="*/ 10927227 w 11603130"/>
              <a:gd name="connsiteY15" fmla="*/ 5922366 h 6335587"/>
              <a:gd name="connsiteX16" fmla="*/ 11562333 w 11603130"/>
              <a:gd name="connsiteY16" fmla="*/ 5906085 h 6335587"/>
              <a:gd name="connsiteX17" fmla="*/ 11571244 w 11603130"/>
              <a:gd name="connsiteY17" fmla="*/ 2621674 h 6335587"/>
              <a:gd name="connsiteX18" fmla="*/ 11561892 w 11603130"/>
              <a:gd name="connsiteY18" fmla="*/ 176313 h 6335587"/>
              <a:gd name="connsiteX19" fmla="*/ 11289537 w 11603130"/>
              <a:gd name="connsiteY19" fmla="*/ 107615 h 6335587"/>
              <a:gd name="connsiteX20" fmla="*/ 10689999 w 11603130"/>
              <a:gd name="connsiteY20" fmla="*/ 70591 h 6335587"/>
              <a:gd name="connsiteX21" fmla="*/ 7599878 w 11603130"/>
              <a:gd name="connsiteY21" fmla="*/ 75910 h 6335587"/>
              <a:gd name="connsiteX22" fmla="*/ 1892744 w 11603130"/>
              <a:gd name="connsiteY22" fmla="*/ 0 h 6335587"/>
              <a:gd name="connsiteX0" fmla="*/ 1892744 w 11603130"/>
              <a:gd name="connsiteY0" fmla="*/ 0 h 6335587"/>
              <a:gd name="connsiteX1" fmla="*/ 304663 w 11603130"/>
              <a:gd name="connsiteY1" fmla="*/ 10761 h 6335587"/>
              <a:gd name="connsiteX2" fmla="*/ 0 w 11603130"/>
              <a:gd name="connsiteY2" fmla="*/ 47942 h 6335587"/>
              <a:gd name="connsiteX3" fmla="*/ 0 w 11603130"/>
              <a:gd name="connsiteY3" fmla="*/ 909146 h 6335587"/>
              <a:gd name="connsiteX4" fmla="*/ 4597 w 11603130"/>
              <a:gd name="connsiteY4" fmla="*/ 909146 h 6335587"/>
              <a:gd name="connsiteX5" fmla="*/ 88972 w 11603130"/>
              <a:gd name="connsiteY5" fmla="*/ 3523848 h 6335587"/>
              <a:gd name="connsiteX6" fmla="*/ 148480 w 11603130"/>
              <a:gd name="connsiteY6" fmla="*/ 5930841 h 6335587"/>
              <a:gd name="connsiteX7" fmla="*/ 2638911 w 11603130"/>
              <a:gd name="connsiteY7" fmla="*/ 5933377 h 6335587"/>
              <a:gd name="connsiteX8" fmla="*/ 4080684 w 11603130"/>
              <a:gd name="connsiteY8" fmla="*/ 5926717 h 6335587"/>
              <a:gd name="connsiteX9" fmla="*/ 5045206 w 11603130"/>
              <a:gd name="connsiteY9" fmla="*/ 5927859 h 6335587"/>
              <a:gd name="connsiteX10" fmla="*/ 5855834 w 11603130"/>
              <a:gd name="connsiteY10" fmla="*/ 6335587 h 6335587"/>
              <a:gd name="connsiteX11" fmla="*/ 6274422 w 11603130"/>
              <a:gd name="connsiteY11" fmla="*/ 5903346 h 6335587"/>
              <a:gd name="connsiteX12" fmla="*/ 9098386 w 11603130"/>
              <a:gd name="connsiteY12" fmla="*/ 5911624 h 6335587"/>
              <a:gd name="connsiteX13" fmla="*/ 10007288 w 11603130"/>
              <a:gd name="connsiteY13" fmla="*/ 5914499 h 6335587"/>
              <a:gd name="connsiteX14" fmla="*/ 10927227 w 11603130"/>
              <a:gd name="connsiteY14" fmla="*/ 5922366 h 6335587"/>
              <a:gd name="connsiteX15" fmla="*/ 11562333 w 11603130"/>
              <a:gd name="connsiteY15" fmla="*/ 5906085 h 6335587"/>
              <a:gd name="connsiteX16" fmla="*/ 11571244 w 11603130"/>
              <a:gd name="connsiteY16" fmla="*/ 2621674 h 6335587"/>
              <a:gd name="connsiteX17" fmla="*/ 11561892 w 11603130"/>
              <a:gd name="connsiteY17" fmla="*/ 176313 h 6335587"/>
              <a:gd name="connsiteX18" fmla="*/ 11289537 w 11603130"/>
              <a:gd name="connsiteY18" fmla="*/ 107615 h 6335587"/>
              <a:gd name="connsiteX19" fmla="*/ 10689999 w 11603130"/>
              <a:gd name="connsiteY19" fmla="*/ 70591 h 6335587"/>
              <a:gd name="connsiteX20" fmla="*/ 7599878 w 11603130"/>
              <a:gd name="connsiteY20" fmla="*/ 75910 h 6335587"/>
              <a:gd name="connsiteX21" fmla="*/ 1892744 w 11603130"/>
              <a:gd name="connsiteY21" fmla="*/ 0 h 6335587"/>
              <a:gd name="connsiteX0" fmla="*/ 1892744 w 12087184"/>
              <a:gd name="connsiteY0" fmla="*/ 0 h 6335587"/>
              <a:gd name="connsiteX1" fmla="*/ 304663 w 12087184"/>
              <a:gd name="connsiteY1" fmla="*/ 10761 h 6335587"/>
              <a:gd name="connsiteX2" fmla="*/ 0 w 12087184"/>
              <a:gd name="connsiteY2" fmla="*/ 47942 h 6335587"/>
              <a:gd name="connsiteX3" fmla="*/ 0 w 12087184"/>
              <a:gd name="connsiteY3" fmla="*/ 909146 h 6335587"/>
              <a:gd name="connsiteX4" fmla="*/ 4597 w 12087184"/>
              <a:gd name="connsiteY4" fmla="*/ 909146 h 6335587"/>
              <a:gd name="connsiteX5" fmla="*/ 88972 w 12087184"/>
              <a:gd name="connsiteY5" fmla="*/ 3523848 h 6335587"/>
              <a:gd name="connsiteX6" fmla="*/ 148480 w 12087184"/>
              <a:gd name="connsiteY6" fmla="*/ 5930841 h 6335587"/>
              <a:gd name="connsiteX7" fmla="*/ 2638911 w 12087184"/>
              <a:gd name="connsiteY7" fmla="*/ 5933377 h 6335587"/>
              <a:gd name="connsiteX8" fmla="*/ 4080684 w 12087184"/>
              <a:gd name="connsiteY8" fmla="*/ 5926717 h 6335587"/>
              <a:gd name="connsiteX9" fmla="*/ 5045206 w 12087184"/>
              <a:gd name="connsiteY9" fmla="*/ 5927859 h 6335587"/>
              <a:gd name="connsiteX10" fmla="*/ 5855834 w 12087184"/>
              <a:gd name="connsiteY10" fmla="*/ 6335587 h 6335587"/>
              <a:gd name="connsiteX11" fmla="*/ 6274422 w 12087184"/>
              <a:gd name="connsiteY11" fmla="*/ 5903346 h 6335587"/>
              <a:gd name="connsiteX12" fmla="*/ 9098386 w 12087184"/>
              <a:gd name="connsiteY12" fmla="*/ 5911624 h 6335587"/>
              <a:gd name="connsiteX13" fmla="*/ 10007288 w 12087184"/>
              <a:gd name="connsiteY13" fmla="*/ 5914499 h 6335587"/>
              <a:gd name="connsiteX14" fmla="*/ 10927227 w 12087184"/>
              <a:gd name="connsiteY14" fmla="*/ 5922366 h 6335587"/>
              <a:gd name="connsiteX15" fmla="*/ 12085310 w 12087184"/>
              <a:gd name="connsiteY15" fmla="*/ 5921320 h 6335587"/>
              <a:gd name="connsiteX16" fmla="*/ 11571244 w 12087184"/>
              <a:gd name="connsiteY16" fmla="*/ 2621674 h 6335587"/>
              <a:gd name="connsiteX17" fmla="*/ 11561892 w 12087184"/>
              <a:gd name="connsiteY17" fmla="*/ 176313 h 6335587"/>
              <a:gd name="connsiteX18" fmla="*/ 11289537 w 12087184"/>
              <a:gd name="connsiteY18" fmla="*/ 107615 h 6335587"/>
              <a:gd name="connsiteX19" fmla="*/ 10689999 w 12087184"/>
              <a:gd name="connsiteY19" fmla="*/ 70591 h 6335587"/>
              <a:gd name="connsiteX20" fmla="*/ 7599878 w 12087184"/>
              <a:gd name="connsiteY20" fmla="*/ 75910 h 6335587"/>
              <a:gd name="connsiteX21" fmla="*/ 1892744 w 12087184"/>
              <a:gd name="connsiteY21" fmla="*/ 0 h 6335587"/>
              <a:gd name="connsiteX0" fmla="*/ 1892744 w 12096545"/>
              <a:gd name="connsiteY0" fmla="*/ 24998 h 6360585"/>
              <a:gd name="connsiteX1" fmla="*/ 304663 w 12096545"/>
              <a:gd name="connsiteY1" fmla="*/ 35759 h 6360585"/>
              <a:gd name="connsiteX2" fmla="*/ 0 w 12096545"/>
              <a:gd name="connsiteY2" fmla="*/ 72940 h 6360585"/>
              <a:gd name="connsiteX3" fmla="*/ 0 w 12096545"/>
              <a:gd name="connsiteY3" fmla="*/ 934144 h 6360585"/>
              <a:gd name="connsiteX4" fmla="*/ 4597 w 12096545"/>
              <a:gd name="connsiteY4" fmla="*/ 934144 h 6360585"/>
              <a:gd name="connsiteX5" fmla="*/ 88972 w 12096545"/>
              <a:gd name="connsiteY5" fmla="*/ 3548846 h 6360585"/>
              <a:gd name="connsiteX6" fmla="*/ 148480 w 12096545"/>
              <a:gd name="connsiteY6" fmla="*/ 5955839 h 6360585"/>
              <a:gd name="connsiteX7" fmla="*/ 2638911 w 12096545"/>
              <a:gd name="connsiteY7" fmla="*/ 5958375 h 6360585"/>
              <a:gd name="connsiteX8" fmla="*/ 4080684 w 12096545"/>
              <a:gd name="connsiteY8" fmla="*/ 5951715 h 6360585"/>
              <a:gd name="connsiteX9" fmla="*/ 5045206 w 12096545"/>
              <a:gd name="connsiteY9" fmla="*/ 5952857 h 6360585"/>
              <a:gd name="connsiteX10" fmla="*/ 5855834 w 12096545"/>
              <a:gd name="connsiteY10" fmla="*/ 6360585 h 6360585"/>
              <a:gd name="connsiteX11" fmla="*/ 6274422 w 12096545"/>
              <a:gd name="connsiteY11" fmla="*/ 5928344 h 6360585"/>
              <a:gd name="connsiteX12" fmla="*/ 9098386 w 12096545"/>
              <a:gd name="connsiteY12" fmla="*/ 5936622 h 6360585"/>
              <a:gd name="connsiteX13" fmla="*/ 10007288 w 12096545"/>
              <a:gd name="connsiteY13" fmla="*/ 5939497 h 6360585"/>
              <a:gd name="connsiteX14" fmla="*/ 10927227 w 12096545"/>
              <a:gd name="connsiteY14" fmla="*/ 5947364 h 6360585"/>
              <a:gd name="connsiteX15" fmla="*/ 12085310 w 12096545"/>
              <a:gd name="connsiteY15" fmla="*/ 5946318 h 6360585"/>
              <a:gd name="connsiteX16" fmla="*/ 12063456 w 12096545"/>
              <a:gd name="connsiteY16" fmla="*/ 2646672 h 6360585"/>
              <a:gd name="connsiteX17" fmla="*/ 11561892 w 12096545"/>
              <a:gd name="connsiteY17" fmla="*/ 201311 h 6360585"/>
              <a:gd name="connsiteX18" fmla="*/ 11289537 w 12096545"/>
              <a:gd name="connsiteY18" fmla="*/ 132613 h 6360585"/>
              <a:gd name="connsiteX19" fmla="*/ 10689999 w 12096545"/>
              <a:gd name="connsiteY19" fmla="*/ 95589 h 6360585"/>
              <a:gd name="connsiteX20" fmla="*/ 7599878 w 12096545"/>
              <a:gd name="connsiteY20" fmla="*/ 100908 h 6360585"/>
              <a:gd name="connsiteX21" fmla="*/ 1892744 w 12096545"/>
              <a:gd name="connsiteY21" fmla="*/ 24998 h 6360585"/>
              <a:gd name="connsiteX0" fmla="*/ 1892744 w 12127183"/>
              <a:gd name="connsiteY0" fmla="*/ 24998 h 6360585"/>
              <a:gd name="connsiteX1" fmla="*/ 304663 w 12127183"/>
              <a:gd name="connsiteY1" fmla="*/ 35759 h 6360585"/>
              <a:gd name="connsiteX2" fmla="*/ 0 w 12127183"/>
              <a:gd name="connsiteY2" fmla="*/ 72940 h 6360585"/>
              <a:gd name="connsiteX3" fmla="*/ 0 w 12127183"/>
              <a:gd name="connsiteY3" fmla="*/ 934144 h 6360585"/>
              <a:gd name="connsiteX4" fmla="*/ 4597 w 12127183"/>
              <a:gd name="connsiteY4" fmla="*/ 934144 h 6360585"/>
              <a:gd name="connsiteX5" fmla="*/ 88972 w 12127183"/>
              <a:gd name="connsiteY5" fmla="*/ 3548846 h 6360585"/>
              <a:gd name="connsiteX6" fmla="*/ 148480 w 12127183"/>
              <a:gd name="connsiteY6" fmla="*/ 5955839 h 6360585"/>
              <a:gd name="connsiteX7" fmla="*/ 2638911 w 12127183"/>
              <a:gd name="connsiteY7" fmla="*/ 5958375 h 6360585"/>
              <a:gd name="connsiteX8" fmla="*/ 4080684 w 12127183"/>
              <a:gd name="connsiteY8" fmla="*/ 5951715 h 6360585"/>
              <a:gd name="connsiteX9" fmla="*/ 5045206 w 12127183"/>
              <a:gd name="connsiteY9" fmla="*/ 5952857 h 6360585"/>
              <a:gd name="connsiteX10" fmla="*/ 5855834 w 12127183"/>
              <a:gd name="connsiteY10" fmla="*/ 6360585 h 6360585"/>
              <a:gd name="connsiteX11" fmla="*/ 6274422 w 12127183"/>
              <a:gd name="connsiteY11" fmla="*/ 5928344 h 6360585"/>
              <a:gd name="connsiteX12" fmla="*/ 9098386 w 12127183"/>
              <a:gd name="connsiteY12" fmla="*/ 5936622 h 6360585"/>
              <a:gd name="connsiteX13" fmla="*/ 10007288 w 12127183"/>
              <a:gd name="connsiteY13" fmla="*/ 5939497 h 6360585"/>
              <a:gd name="connsiteX14" fmla="*/ 10927227 w 12127183"/>
              <a:gd name="connsiteY14" fmla="*/ 5947364 h 6360585"/>
              <a:gd name="connsiteX15" fmla="*/ 12085310 w 12127183"/>
              <a:gd name="connsiteY15" fmla="*/ 5946318 h 6360585"/>
              <a:gd name="connsiteX16" fmla="*/ 12063456 w 12127183"/>
              <a:gd name="connsiteY16" fmla="*/ 2646672 h 6360585"/>
              <a:gd name="connsiteX17" fmla="*/ 12054104 w 12127183"/>
              <a:gd name="connsiteY17" fmla="*/ 201311 h 6360585"/>
              <a:gd name="connsiteX18" fmla="*/ 11289537 w 12127183"/>
              <a:gd name="connsiteY18" fmla="*/ 132613 h 6360585"/>
              <a:gd name="connsiteX19" fmla="*/ 10689999 w 12127183"/>
              <a:gd name="connsiteY19" fmla="*/ 95589 h 6360585"/>
              <a:gd name="connsiteX20" fmla="*/ 7599878 w 12127183"/>
              <a:gd name="connsiteY20" fmla="*/ 100908 h 6360585"/>
              <a:gd name="connsiteX21" fmla="*/ 1892744 w 12127183"/>
              <a:gd name="connsiteY21" fmla="*/ 24998 h 6360585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689999 w 12114255"/>
              <a:gd name="connsiteY19" fmla="*/ 70591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5587"/>
              <a:gd name="connsiteX1" fmla="*/ 304663 w 12114253"/>
              <a:gd name="connsiteY1" fmla="*/ 10761 h 6335587"/>
              <a:gd name="connsiteX2" fmla="*/ 0 w 12114253"/>
              <a:gd name="connsiteY2" fmla="*/ 47942 h 6335587"/>
              <a:gd name="connsiteX3" fmla="*/ 0 w 12114253"/>
              <a:gd name="connsiteY3" fmla="*/ 909146 h 6335587"/>
              <a:gd name="connsiteX4" fmla="*/ 4597 w 12114253"/>
              <a:gd name="connsiteY4" fmla="*/ 909146 h 6335587"/>
              <a:gd name="connsiteX5" fmla="*/ 88972 w 12114253"/>
              <a:gd name="connsiteY5" fmla="*/ 3523848 h 6335587"/>
              <a:gd name="connsiteX6" fmla="*/ 148480 w 12114253"/>
              <a:gd name="connsiteY6" fmla="*/ 5930841 h 6335587"/>
              <a:gd name="connsiteX7" fmla="*/ 2638911 w 12114253"/>
              <a:gd name="connsiteY7" fmla="*/ 5933377 h 6335587"/>
              <a:gd name="connsiteX8" fmla="*/ 4080684 w 12114253"/>
              <a:gd name="connsiteY8" fmla="*/ 5926717 h 6335587"/>
              <a:gd name="connsiteX9" fmla="*/ 5045206 w 12114253"/>
              <a:gd name="connsiteY9" fmla="*/ 5927859 h 6335587"/>
              <a:gd name="connsiteX10" fmla="*/ 5855834 w 12114253"/>
              <a:gd name="connsiteY10" fmla="*/ 6335587 h 6335587"/>
              <a:gd name="connsiteX11" fmla="*/ 6274422 w 12114253"/>
              <a:gd name="connsiteY11" fmla="*/ 5903346 h 6335587"/>
              <a:gd name="connsiteX12" fmla="*/ 9098386 w 12114253"/>
              <a:gd name="connsiteY12" fmla="*/ 5911624 h 6335587"/>
              <a:gd name="connsiteX13" fmla="*/ 10007288 w 12114253"/>
              <a:gd name="connsiteY13" fmla="*/ 5914499 h 6335587"/>
              <a:gd name="connsiteX14" fmla="*/ 10927227 w 12114253"/>
              <a:gd name="connsiteY14" fmla="*/ 5922366 h 6335587"/>
              <a:gd name="connsiteX15" fmla="*/ 12085310 w 12114253"/>
              <a:gd name="connsiteY15" fmla="*/ 5921320 h 6335587"/>
              <a:gd name="connsiteX16" fmla="*/ 12063456 w 12114253"/>
              <a:gd name="connsiteY16" fmla="*/ 2621674 h 6335587"/>
              <a:gd name="connsiteX17" fmla="*/ 12054104 w 12114253"/>
              <a:gd name="connsiteY17" fmla="*/ 176313 h 6335587"/>
              <a:gd name="connsiteX18" fmla="*/ 11289537 w 12114253"/>
              <a:gd name="connsiteY18" fmla="*/ 107615 h 6335587"/>
              <a:gd name="connsiteX19" fmla="*/ 10259313 w 12114253"/>
              <a:gd name="connsiteY19" fmla="*/ 101059 h 6335587"/>
              <a:gd name="connsiteX20" fmla="*/ 7599878 w 12114253"/>
              <a:gd name="connsiteY20" fmla="*/ 75910 h 6335587"/>
              <a:gd name="connsiteX21" fmla="*/ 1892744 w 12114253"/>
              <a:gd name="connsiteY21" fmla="*/ 0 h 6335587"/>
              <a:gd name="connsiteX0" fmla="*/ 1892744 w 12114255"/>
              <a:gd name="connsiteY0" fmla="*/ 0 h 6335587"/>
              <a:gd name="connsiteX1" fmla="*/ 304663 w 12114255"/>
              <a:gd name="connsiteY1" fmla="*/ 10761 h 6335587"/>
              <a:gd name="connsiteX2" fmla="*/ 0 w 12114255"/>
              <a:gd name="connsiteY2" fmla="*/ 47942 h 6335587"/>
              <a:gd name="connsiteX3" fmla="*/ 0 w 12114255"/>
              <a:gd name="connsiteY3" fmla="*/ 909146 h 6335587"/>
              <a:gd name="connsiteX4" fmla="*/ 4597 w 12114255"/>
              <a:gd name="connsiteY4" fmla="*/ 909146 h 6335587"/>
              <a:gd name="connsiteX5" fmla="*/ 88972 w 12114255"/>
              <a:gd name="connsiteY5" fmla="*/ 3523848 h 6335587"/>
              <a:gd name="connsiteX6" fmla="*/ 148480 w 12114255"/>
              <a:gd name="connsiteY6" fmla="*/ 5930841 h 6335587"/>
              <a:gd name="connsiteX7" fmla="*/ 2638911 w 12114255"/>
              <a:gd name="connsiteY7" fmla="*/ 5933377 h 6335587"/>
              <a:gd name="connsiteX8" fmla="*/ 4080684 w 12114255"/>
              <a:gd name="connsiteY8" fmla="*/ 5926717 h 6335587"/>
              <a:gd name="connsiteX9" fmla="*/ 5045206 w 12114255"/>
              <a:gd name="connsiteY9" fmla="*/ 5927859 h 6335587"/>
              <a:gd name="connsiteX10" fmla="*/ 5855834 w 12114255"/>
              <a:gd name="connsiteY10" fmla="*/ 6335587 h 6335587"/>
              <a:gd name="connsiteX11" fmla="*/ 6274422 w 12114255"/>
              <a:gd name="connsiteY11" fmla="*/ 5903346 h 6335587"/>
              <a:gd name="connsiteX12" fmla="*/ 9098386 w 12114255"/>
              <a:gd name="connsiteY12" fmla="*/ 5911624 h 6335587"/>
              <a:gd name="connsiteX13" fmla="*/ 10007288 w 12114255"/>
              <a:gd name="connsiteY13" fmla="*/ 5914499 h 6335587"/>
              <a:gd name="connsiteX14" fmla="*/ 10927227 w 12114255"/>
              <a:gd name="connsiteY14" fmla="*/ 5922366 h 6335587"/>
              <a:gd name="connsiteX15" fmla="*/ 12085310 w 12114255"/>
              <a:gd name="connsiteY15" fmla="*/ 5921320 h 6335587"/>
              <a:gd name="connsiteX16" fmla="*/ 12063456 w 12114255"/>
              <a:gd name="connsiteY16" fmla="*/ 2621674 h 6335587"/>
              <a:gd name="connsiteX17" fmla="*/ 12054104 w 12114255"/>
              <a:gd name="connsiteY17" fmla="*/ 176313 h 6335587"/>
              <a:gd name="connsiteX18" fmla="*/ 11289537 w 12114255"/>
              <a:gd name="connsiteY18" fmla="*/ 107615 h 6335587"/>
              <a:gd name="connsiteX19" fmla="*/ 10259313 w 12114255"/>
              <a:gd name="connsiteY19" fmla="*/ 101059 h 6335587"/>
              <a:gd name="connsiteX20" fmla="*/ 7599878 w 12114255"/>
              <a:gd name="connsiteY20" fmla="*/ 75910 h 6335587"/>
              <a:gd name="connsiteX21" fmla="*/ 1892744 w 12114255"/>
              <a:gd name="connsiteY21" fmla="*/ 0 h 6335587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274422 w 12114253"/>
              <a:gd name="connsiteY11" fmla="*/ 5903346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080684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080684 w 12114253"/>
              <a:gd name="connsiteY8" fmla="*/ 5926717 h 6330524"/>
              <a:gd name="connsiteX9" fmla="*/ 5045206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5"/>
              <a:gd name="connsiteY0" fmla="*/ 0 h 6330524"/>
              <a:gd name="connsiteX1" fmla="*/ 304663 w 12114255"/>
              <a:gd name="connsiteY1" fmla="*/ 10761 h 6330524"/>
              <a:gd name="connsiteX2" fmla="*/ 0 w 12114255"/>
              <a:gd name="connsiteY2" fmla="*/ 47942 h 6330524"/>
              <a:gd name="connsiteX3" fmla="*/ 0 w 12114255"/>
              <a:gd name="connsiteY3" fmla="*/ 909146 h 6330524"/>
              <a:gd name="connsiteX4" fmla="*/ 4597 w 12114255"/>
              <a:gd name="connsiteY4" fmla="*/ 909146 h 6330524"/>
              <a:gd name="connsiteX5" fmla="*/ 88972 w 12114255"/>
              <a:gd name="connsiteY5" fmla="*/ 3523848 h 6330524"/>
              <a:gd name="connsiteX6" fmla="*/ 148480 w 12114255"/>
              <a:gd name="connsiteY6" fmla="*/ 5930841 h 6330524"/>
              <a:gd name="connsiteX7" fmla="*/ 2638911 w 12114255"/>
              <a:gd name="connsiteY7" fmla="*/ 5933377 h 6330524"/>
              <a:gd name="connsiteX8" fmla="*/ 4308929 w 12114255"/>
              <a:gd name="connsiteY8" fmla="*/ 5926717 h 6330524"/>
              <a:gd name="connsiteX9" fmla="*/ 5045206 w 12114255"/>
              <a:gd name="connsiteY9" fmla="*/ 5927859 h 6330524"/>
              <a:gd name="connsiteX10" fmla="*/ 5731339 w 12114255"/>
              <a:gd name="connsiteY10" fmla="*/ 6330524 h 6330524"/>
              <a:gd name="connsiteX11" fmla="*/ 6077302 w 12114255"/>
              <a:gd name="connsiteY11" fmla="*/ 5908409 h 6330524"/>
              <a:gd name="connsiteX12" fmla="*/ 9098386 w 12114255"/>
              <a:gd name="connsiteY12" fmla="*/ 5911624 h 6330524"/>
              <a:gd name="connsiteX13" fmla="*/ 10007288 w 12114255"/>
              <a:gd name="connsiteY13" fmla="*/ 5914499 h 6330524"/>
              <a:gd name="connsiteX14" fmla="*/ 10927227 w 12114255"/>
              <a:gd name="connsiteY14" fmla="*/ 5922366 h 6330524"/>
              <a:gd name="connsiteX15" fmla="*/ 12085310 w 12114255"/>
              <a:gd name="connsiteY15" fmla="*/ 5921320 h 6330524"/>
              <a:gd name="connsiteX16" fmla="*/ 12063456 w 12114255"/>
              <a:gd name="connsiteY16" fmla="*/ 2621674 h 6330524"/>
              <a:gd name="connsiteX17" fmla="*/ 12054104 w 12114255"/>
              <a:gd name="connsiteY17" fmla="*/ 176313 h 6330524"/>
              <a:gd name="connsiteX18" fmla="*/ 11289537 w 12114255"/>
              <a:gd name="connsiteY18" fmla="*/ 107615 h 6330524"/>
              <a:gd name="connsiteX19" fmla="*/ 10259313 w 12114255"/>
              <a:gd name="connsiteY19" fmla="*/ 101059 h 6330524"/>
              <a:gd name="connsiteX20" fmla="*/ 7599878 w 12114255"/>
              <a:gd name="connsiteY20" fmla="*/ 75910 h 6330524"/>
              <a:gd name="connsiteX21" fmla="*/ 1892744 w 12114255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077302 w 12114253"/>
              <a:gd name="connsiteY11" fmla="*/ 5908409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330524"/>
              <a:gd name="connsiteX1" fmla="*/ 304663 w 12114253"/>
              <a:gd name="connsiteY1" fmla="*/ 10761 h 6330524"/>
              <a:gd name="connsiteX2" fmla="*/ 0 w 12114253"/>
              <a:gd name="connsiteY2" fmla="*/ 47942 h 6330524"/>
              <a:gd name="connsiteX3" fmla="*/ 0 w 12114253"/>
              <a:gd name="connsiteY3" fmla="*/ 909146 h 6330524"/>
              <a:gd name="connsiteX4" fmla="*/ 4597 w 12114253"/>
              <a:gd name="connsiteY4" fmla="*/ 909146 h 6330524"/>
              <a:gd name="connsiteX5" fmla="*/ 88972 w 12114253"/>
              <a:gd name="connsiteY5" fmla="*/ 3523848 h 6330524"/>
              <a:gd name="connsiteX6" fmla="*/ 148480 w 12114253"/>
              <a:gd name="connsiteY6" fmla="*/ 5930841 h 6330524"/>
              <a:gd name="connsiteX7" fmla="*/ 2638911 w 12114253"/>
              <a:gd name="connsiteY7" fmla="*/ 5933377 h 6330524"/>
              <a:gd name="connsiteX8" fmla="*/ 4308929 w 12114253"/>
              <a:gd name="connsiteY8" fmla="*/ 5926717 h 6330524"/>
              <a:gd name="connsiteX9" fmla="*/ 5141474 w 12114253"/>
              <a:gd name="connsiteY9" fmla="*/ 5927859 h 6330524"/>
              <a:gd name="connsiteX10" fmla="*/ 5731339 w 12114253"/>
              <a:gd name="connsiteY10" fmla="*/ 6330524 h 6330524"/>
              <a:gd name="connsiteX11" fmla="*/ 6196455 w 12114253"/>
              <a:gd name="connsiteY11" fmla="*/ 5908410 h 6330524"/>
              <a:gd name="connsiteX12" fmla="*/ 9098386 w 12114253"/>
              <a:gd name="connsiteY12" fmla="*/ 5911624 h 6330524"/>
              <a:gd name="connsiteX13" fmla="*/ 10007288 w 12114253"/>
              <a:gd name="connsiteY13" fmla="*/ 5914499 h 6330524"/>
              <a:gd name="connsiteX14" fmla="*/ 10927227 w 12114253"/>
              <a:gd name="connsiteY14" fmla="*/ 5922366 h 6330524"/>
              <a:gd name="connsiteX15" fmla="*/ 12085310 w 12114253"/>
              <a:gd name="connsiteY15" fmla="*/ 5921320 h 6330524"/>
              <a:gd name="connsiteX16" fmla="*/ 12063456 w 12114253"/>
              <a:gd name="connsiteY16" fmla="*/ 2621674 h 6330524"/>
              <a:gd name="connsiteX17" fmla="*/ 12054104 w 12114253"/>
              <a:gd name="connsiteY17" fmla="*/ 176313 h 6330524"/>
              <a:gd name="connsiteX18" fmla="*/ 11289537 w 12114253"/>
              <a:gd name="connsiteY18" fmla="*/ 107615 h 6330524"/>
              <a:gd name="connsiteX19" fmla="*/ 10259313 w 12114253"/>
              <a:gd name="connsiteY19" fmla="*/ 101059 h 6330524"/>
              <a:gd name="connsiteX20" fmla="*/ 7599878 w 12114253"/>
              <a:gd name="connsiteY20" fmla="*/ 75910 h 6330524"/>
              <a:gd name="connsiteX21" fmla="*/ 1892744 w 12114253"/>
              <a:gd name="connsiteY21" fmla="*/ 0 h 6330524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141474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236797 w 12114253"/>
              <a:gd name="connsiteY9" fmla="*/ 5927859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196455 w 12114253"/>
              <a:gd name="connsiteY11" fmla="*/ 5908410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92239 w 12114253"/>
              <a:gd name="connsiteY11" fmla="*/ 5912762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2638911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14253"/>
              <a:gd name="connsiteY0" fmla="*/ 0 h 6231011"/>
              <a:gd name="connsiteX1" fmla="*/ 304663 w 12114253"/>
              <a:gd name="connsiteY1" fmla="*/ 10761 h 6231011"/>
              <a:gd name="connsiteX2" fmla="*/ 0 w 12114253"/>
              <a:gd name="connsiteY2" fmla="*/ 47942 h 6231011"/>
              <a:gd name="connsiteX3" fmla="*/ 0 w 12114253"/>
              <a:gd name="connsiteY3" fmla="*/ 909146 h 6231011"/>
              <a:gd name="connsiteX4" fmla="*/ 4597 w 12114253"/>
              <a:gd name="connsiteY4" fmla="*/ 909146 h 6231011"/>
              <a:gd name="connsiteX5" fmla="*/ 88972 w 12114253"/>
              <a:gd name="connsiteY5" fmla="*/ 3523848 h 6231011"/>
              <a:gd name="connsiteX6" fmla="*/ 148480 w 12114253"/>
              <a:gd name="connsiteY6" fmla="*/ 5930841 h 6231011"/>
              <a:gd name="connsiteX7" fmla="*/ 3319168 w 12114253"/>
              <a:gd name="connsiteY7" fmla="*/ 5933377 h 6231011"/>
              <a:gd name="connsiteX8" fmla="*/ 4308929 w 12114253"/>
              <a:gd name="connsiteY8" fmla="*/ 5926717 h 6231011"/>
              <a:gd name="connsiteX9" fmla="*/ 5308288 w 12114253"/>
              <a:gd name="connsiteY9" fmla="*/ 5937810 h 6231011"/>
              <a:gd name="connsiteX10" fmla="*/ 5707509 w 12114253"/>
              <a:gd name="connsiteY10" fmla="*/ 6231011 h 6231011"/>
              <a:gd name="connsiteX11" fmla="*/ 6071394 w 12114253"/>
              <a:gd name="connsiteY11" fmla="*/ 5917114 h 6231011"/>
              <a:gd name="connsiteX12" fmla="*/ 9098386 w 12114253"/>
              <a:gd name="connsiteY12" fmla="*/ 5911624 h 6231011"/>
              <a:gd name="connsiteX13" fmla="*/ 10007288 w 12114253"/>
              <a:gd name="connsiteY13" fmla="*/ 5914499 h 6231011"/>
              <a:gd name="connsiteX14" fmla="*/ 10927227 w 12114253"/>
              <a:gd name="connsiteY14" fmla="*/ 5922366 h 6231011"/>
              <a:gd name="connsiteX15" fmla="*/ 12085310 w 12114253"/>
              <a:gd name="connsiteY15" fmla="*/ 5921320 h 6231011"/>
              <a:gd name="connsiteX16" fmla="*/ 12063456 w 12114253"/>
              <a:gd name="connsiteY16" fmla="*/ 2621674 h 6231011"/>
              <a:gd name="connsiteX17" fmla="*/ 12054104 w 12114253"/>
              <a:gd name="connsiteY17" fmla="*/ 176313 h 6231011"/>
              <a:gd name="connsiteX18" fmla="*/ 11289537 w 12114253"/>
              <a:gd name="connsiteY18" fmla="*/ 107615 h 6231011"/>
              <a:gd name="connsiteX19" fmla="*/ 10259313 w 12114253"/>
              <a:gd name="connsiteY19" fmla="*/ 101059 h 6231011"/>
              <a:gd name="connsiteX20" fmla="*/ 7599878 w 12114253"/>
              <a:gd name="connsiteY20" fmla="*/ 75910 h 6231011"/>
              <a:gd name="connsiteX21" fmla="*/ 1892744 w 12114253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07348"/>
              <a:gd name="connsiteY0" fmla="*/ 0 h 6231011"/>
              <a:gd name="connsiteX1" fmla="*/ 304663 w 12107348"/>
              <a:gd name="connsiteY1" fmla="*/ 10761 h 6231011"/>
              <a:gd name="connsiteX2" fmla="*/ 0 w 12107348"/>
              <a:gd name="connsiteY2" fmla="*/ 47942 h 6231011"/>
              <a:gd name="connsiteX3" fmla="*/ 0 w 12107348"/>
              <a:gd name="connsiteY3" fmla="*/ 909146 h 6231011"/>
              <a:gd name="connsiteX4" fmla="*/ 4597 w 12107348"/>
              <a:gd name="connsiteY4" fmla="*/ 909146 h 6231011"/>
              <a:gd name="connsiteX5" fmla="*/ 88972 w 12107348"/>
              <a:gd name="connsiteY5" fmla="*/ 3523848 h 6231011"/>
              <a:gd name="connsiteX6" fmla="*/ 148480 w 12107348"/>
              <a:gd name="connsiteY6" fmla="*/ 5930841 h 6231011"/>
              <a:gd name="connsiteX7" fmla="*/ 3319168 w 12107348"/>
              <a:gd name="connsiteY7" fmla="*/ 5933377 h 6231011"/>
              <a:gd name="connsiteX8" fmla="*/ 4308929 w 12107348"/>
              <a:gd name="connsiteY8" fmla="*/ 5926717 h 6231011"/>
              <a:gd name="connsiteX9" fmla="*/ 5308288 w 12107348"/>
              <a:gd name="connsiteY9" fmla="*/ 5937810 h 6231011"/>
              <a:gd name="connsiteX10" fmla="*/ 5707509 w 12107348"/>
              <a:gd name="connsiteY10" fmla="*/ 6231011 h 6231011"/>
              <a:gd name="connsiteX11" fmla="*/ 6071394 w 12107348"/>
              <a:gd name="connsiteY11" fmla="*/ 5917114 h 6231011"/>
              <a:gd name="connsiteX12" fmla="*/ 9098386 w 12107348"/>
              <a:gd name="connsiteY12" fmla="*/ 5911624 h 6231011"/>
              <a:gd name="connsiteX13" fmla="*/ 10007288 w 12107348"/>
              <a:gd name="connsiteY13" fmla="*/ 5914499 h 6231011"/>
              <a:gd name="connsiteX14" fmla="*/ 10927227 w 12107348"/>
              <a:gd name="connsiteY14" fmla="*/ 5922366 h 6231011"/>
              <a:gd name="connsiteX15" fmla="*/ 12085310 w 12107348"/>
              <a:gd name="connsiteY15" fmla="*/ 5921320 h 6231011"/>
              <a:gd name="connsiteX16" fmla="*/ 12063456 w 12107348"/>
              <a:gd name="connsiteY16" fmla="*/ 2621674 h 6231011"/>
              <a:gd name="connsiteX17" fmla="*/ 12054104 w 12107348"/>
              <a:gd name="connsiteY17" fmla="*/ 176313 h 6231011"/>
              <a:gd name="connsiteX18" fmla="*/ 11289537 w 12107348"/>
              <a:gd name="connsiteY18" fmla="*/ 107615 h 6231011"/>
              <a:gd name="connsiteX19" fmla="*/ 10259313 w 12107348"/>
              <a:gd name="connsiteY19" fmla="*/ 101059 h 6231011"/>
              <a:gd name="connsiteX20" fmla="*/ 7599878 w 12107348"/>
              <a:gd name="connsiteY20" fmla="*/ 75910 h 6231011"/>
              <a:gd name="connsiteX21" fmla="*/ 1892744 w 12107348"/>
              <a:gd name="connsiteY21" fmla="*/ 0 h 6231011"/>
              <a:gd name="connsiteX0" fmla="*/ 1892744 w 12113512"/>
              <a:gd name="connsiteY0" fmla="*/ 25991 h 6257002"/>
              <a:gd name="connsiteX1" fmla="*/ 304663 w 12113512"/>
              <a:gd name="connsiteY1" fmla="*/ 36752 h 6257002"/>
              <a:gd name="connsiteX2" fmla="*/ 0 w 12113512"/>
              <a:gd name="connsiteY2" fmla="*/ 73933 h 6257002"/>
              <a:gd name="connsiteX3" fmla="*/ 0 w 12113512"/>
              <a:gd name="connsiteY3" fmla="*/ 935137 h 6257002"/>
              <a:gd name="connsiteX4" fmla="*/ 4597 w 12113512"/>
              <a:gd name="connsiteY4" fmla="*/ 935137 h 6257002"/>
              <a:gd name="connsiteX5" fmla="*/ 88972 w 12113512"/>
              <a:gd name="connsiteY5" fmla="*/ 3549839 h 6257002"/>
              <a:gd name="connsiteX6" fmla="*/ 148480 w 12113512"/>
              <a:gd name="connsiteY6" fmla="*/ 5956832 h 6257002"/>
              <a:gd name="connsiteX7" fmla="*/ 3319168 w 12113512"/>
              <a:gd name="connsiteY7" fmla="*/ 5959368 h 6257002"/>
              <a:gd name="connsiteX8" fmla="*/ 4308929 w 12113512"/>
              <a:gd name="connsiteY8" fmla="*/ 5952708 h 6257002"/>
              <a:gd name="connsiteX9" fmla="*/ 5308288 w 12113512"/>
              <a:gd name="connsiteY9" fmla="*/ 5963801 h 6257002"/>
              <a:gd name="connsiteX10" fmla="*/ 5707509 w 12113512"/>
              <a:gd name="connsiteY10" fmla="*/ 6257002 h 6257002"/>
              <a:gd name="connsiteX11" fmla="*/ 6071394 w 12113512"/>
              <a:gd name="connsiteY11" fmla="*/ 5943105 h 6257002"/>
              <a:gd name="connsiteX12" fmla="*/ 9098386 w 12113512"/>
              <a:gd name="connsiteY12" fmla="*/ 5937615 h 6257002"/>
              <a:gd name="connsiteX13" fmla="*/ 10007288 w 12113512"/>
              <a:gd name="connsiteY13" fmla="*/ 5940490 h 6257002"/>
              <a:gd name="connsiteX14" fmla="*/ 10927227 w 12113512"/>
              <a:gd name="connsiteY14" fmla="*/ 5948357 h 6257002"/>
              <a:gd name="connsiteX15" fmla="*/ 12085310 w 12113512"/>
              <a:gd name="connsiteY15" fmla="*/ 5947311 h 6257002"/>
              <a:gd name="connsiteX16" fmla="*/ 12063456 w 12113512"/>
              <a:gd name="connsiteY16" fmla="*/ 2647665 h 6257002"/>
              <a:gd name="connsiteX17" fmla="*/ 12054104 w 12113512"/>
              <a:gd name="connsiteY17" fmla="*/ 202304 h 6257002"/>
              <a:gd name="connsiteX18" fmla="*/ 11486459 w 12113512"/>
              <a:gd name="connsiteY18" fmla="*/ 141081 h 6257002"/>
              <a:gd name="connsiteX19" fmla="*/ 10259313 w 12113512"/>
              <a:gd name="connsiteY19" fmla="*/ 127050 h 6257002"/>
              <a:gd name="connsiteX20" fmla="*/ 7599878 w 12113512"/>
              <a:gd name="connsiteY20" fmla="*/ 101901 h 6257002"/>
              <a:gd name="connsiteX21" fmla="*/ 1892744 w 12113512"/>
              <a:gd name="connsiteY21" fmla="*/ 25991 h 6257002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59313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1892744 w 12117505"/>
              <a:gd name="connsiteY0" fmla="*/ 0 h 6231011"/>
              <a:gd name="connsiteX1" fmla="*/ 304663 w 12117505"/>
              <a:gd name="connsiteY1" fmla="*/ 10761 h 6231011"/>
              <a:gd name="connsiteX2" fmla="*/ 0 w 12117505"/>
              <a:gd name="connsiteY2" fmla="*/ 47942 h 6231011"/>
              <a:gd name="connsiteX3" fmla="*/ 0 w 12117505"/>
              <a:gd name="connsiteY3" fmla="*/ 909146 h 6231011"/>
              <a:gd name="connsiteX4" fmla="*/ 4597 w 12117505"/>
              <a:gd name="connsiteY4" fmla="*/ 909146 h 6231011"/>
              <a:gd name="connsiteX5" fmla="*/ 88972 w 12117505"/>
              <a:gd name="connsiteY5" fmla="*/ 3523848 h 6231011"/>
              <a:gd name="connsiteX6" fmla="*/ 148480 w 12117505"/>
              <a:gd name="connsiteY6" fmla="*/ 5930841 h 6231011"/>
              <a:gd name="connsiteX7" fmla="*/ 3319168 w 12117505"/>
              <a:gd name="connsiteY7" fmla="*/ 5933377 h 6231011"/>
              <a:gd name="connsiteX8" fmla="*/ 4308929 w 12117505"/>
              <a:gd name="connsiteY8" fmla="*/ 5926717 h 6231011"/>
              <a:gd name="connsiteX9" fmla="*/ 5308288 w 12117505"/>
              <a:gd name="connsiteY9" fmla="*/ 5937810 h 6231011"/>
              <a:gd name="connsiteX10" fmla="*/ 5707509 w 12117505"/>
              <a:gd name="connsiteY10" fmla="*/ 6231011 h 6231011"/>
              <a:gd name="connsiteX11" fmla="*/ 6071394 w 12117505"/>
              <a:gd name="connsiteY11" fmla="*/ 5917114 h 6231011"/>
              <a:gd name="connsiteX12" fmla="*/ 9098386 w 12117505"/>
              <a:gd name="connsiteY12" fmla="*/ 5911624 h 6231011"/>
              <a:gd name="connsiteX13" fmla="*/ 10007288 w 12117505"/>
              <a:gd name="connsiteY13" fmla="*/ 5914499 h 6231011"/>
              <a:gd name="connsiteX14" fmla="*/ 10927227 w 12117505"/>
              <a:gd name="connsiteY14" fmla="*/ 5922366 h 6231011"/>
              <a:gd name="connsiteX15" fmla="*/ 12085310 w 12117505"/>
              <a:gd name="connsiteY15" fmla="*/ 5921320 h 6231011"/>
              <a:gd name="connsiteX16" fmla="*/ 12063456 w 12117505"/>
              <a:gd name="connsiteY16" fmla="*/ 2621674 h 6231011"/>
              <a:gd name="connsiteX17" fmla="*/ 12054104 w 12117505"/>
              <a:gd name="connsiteY17" fmla="*/ 176313 h 6231011"/>
              <a:gd name="connsiteX18" fmla="*/ 11486459 w 12117505"/>
              <a:gd name="connsiteY18" fmla="*/ 115090 h 6231011"/>
              <a:gd name="connsiteX19" fmla="*/ 10223511 w 12117505"/>
              <a:gd name="connsiteY19" fmla="*/ 101059 h 6231011"/>
              <a:gd name="connsiteX20" fmla="*/ 7599878 w 12117505"/>
              <a:gd name="connsiteY20" fmla="*/ 75910 h 6231011"/>
              <a:gd name="connsiteX21" fmla="*/ 1892744 w 12117505"/>
              <a:gd name="connsiteY21" fmla="*/ 0 h 6231011"/>
              <a:gd name="connsiteX0" fmla="*/ 2161267 w 12117505"/>
              <a:gd name="connsiteY0" fmla="*/ 19141 h 6220250"/>
              <a:gd name="connsiteX1" fmla="*/ 304663 w 12117505"/>
              <a:gd name="connsiteY1" fmla="*/ 0 h 6220250"/>
              <a:gd name="connsiteX2" fmla="*/ 0 w 12117505"/>
              <a:gd name="connsiteY2" fmla="*/ 37181 h 6220250"/>
              <a:gd name="connsiteX3" fmla="*/ 0 w 12117505"/>
              <a:gd name="connsiteY3" fmla="*/ 898385 h 6220250"/>
              <a:gd name="connsiteX4" fmla="*/ 4597 w 12117505"/>
              <a:gd name="connsiteY4" fmla="*/ 898385 h 6220250"/>
              <a:gd name="connsiteX5" fmla="*/ 88972 w 12117505"/>
              <a:gd name="connsiteY5" fmla="*/ 3513087 h 6220250"/>
              <a:gd name="connsiteX6" fmla="*/ 148480 w 12117505"/>
              <a:gd name="connsiteY6" fmla="*/ 5920080 h 6220250"/>
              <a:gd name="connsiteX7" fmla="*/ 3319168 w 12117505"/>
              <a:gd name="connsiteY7" fmla="*/ 5922616 h 6220250"/>
              <a:gd name="connsiteX8" fmla="*/ 4308929 w 12117505"/>
              <a:gd name="connsiteY8" fmla="*/ 5915956 h 6220250"/>
              <a:gd name="connsiteX9" fmla="*/ 5308288 w 12117505"/>
              <a:gd name="connsiteY9" fmla="*/ 5927049 h 6220250"/>
              <a:gd name="connsiteX10" fmla="*/ 5707509 w 12117505"/>
              <a:gd name="connsiteY10" fmla="*/ 6220250 h 6220250"/>
              <a:gd name="connsiteX11" fmla="*/ 6071394 w 12117505"/>
              <a:gd name="connsiteY11" fmla="*/ 5906353 h 6220250"/>
              <a:gd name="connsiteX12" fmla="*/ 9098386 w 12117505"/>
              <a:gd name="connsiteY12" fmla="*/ 5900863 h 6220250"/>
              <a:gd name="connsiteX13" fmla="*/ 10007288 w 12117505"/>
              <a:gd name="connsiteY13" fmla="*/ 5903738 h 6220250"/>
              <a:gd name="connsiteX14" fmla="*/ 10927227 w 12117505"/>
              <a:gd name="connsiteY14" fmla="*/ 5911605 h 6220250"/>
              <a:gd name="connsiteX15" fmla="*/ 12085310 w 12117505"/>
              <a:gd name="connsiteY15" fmla="*/ 5910559 h 6220250"/>
              <a:gd name="connsiteX16" fmla="*/ 12063456 w 12117505"/>
              <a:gd name="connsiteY16" fmla="*/ 2610913 h 6220250"/>
              <a:gd name="connsiteX17" fmla="*/ 12054104 w 12117505"/>
              <a:gd name="connsiteY17" fmla="*/ 165552 h 6220250"/>
              <a:gd name="connsiteX18" fmla="*/ 11486459 w 12117505"/>
              <a:gd name="connsiteY18" fmla="*/ 104329 h 6220250"/>
              <a:gd name="connsiteX19" fmla="*/ 10223511 w 12117505"/>
              <a:gd name="connsiteY19" fmla="*/ 90298 h 6220250"/>
              <a:gd name="connsiteX20" fmla="*/ 7599878 w 12117505"/>
              <a:gd name="connsiteY20" fmla="*/ 65149 h 6220250"/>
              <a:gd name="connsiteX21" fmla="*/ 2161267 w 12117505"/>
              <a:gd name="connsiteY21" fmla="*/ 19141 h 622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17505" h="6220250">
                <a:moveTo>
                  <a:pt x="2161267" y="19141"/>
                </a:moveTo>
                <a:lnTo>
                  <a:pt x="304663" y="0"/>
                </a:lnTo>
                <a:cubicBezTo>
                  <a:pt x="185441" y="6633"/>
                  <a:pt x="30881" y="-9771"/>
                  <a:pt x="0" y="37181"/>
                </a:cubicBezTo>
                <a:lnTo>
                  <a:pt x="0" y="898385"/>
                </a:lnTo>
                <a:lnTo>
                  <a:pt x="4597" y="898385"/>
                </a:lnTo>
                <a:cubicBezTo>
                  <a:pt x="19426" y="1334169"/>
                  <a:pt x="64992" y="2676138"/>
                  <a:pt x="88972" y="3513087"/>
                </a:cubicBezTo>
                <a:cubicBezTo>
                  <a:pt x="105117" y="5620876"/>
                  <a:pt x="7283" y="5947660"/>
                  <a:pt x="148480" y="5920080"/>
                </a:cubicBezTo>
                <a:cubicBezTo>
                  <a:pt x="1104834" y="5907051"/>
                  <a:pt x="1937287" y="5946100"/>
                  <a:pt x="3319168" y="5922616"/>
                </a:cubicBezTo>
                <a:lnTo>
                  <a:pt x="4308929" y="5915956"/>
                </a:lnTo>
                <a:lnTo>
                  <a:pt x="5308288" y="5927049"/>
                </a:lnTo>
                <a:cubicBezTo>
                  <a:pt x="5547231" y="6067310"/>
                  <a:pt x="5496220" y="6087878"/>
                  <a:pt x="5707509" y="6220250"/>
                </a:cubicBezTo>
                <a:cubicBezTo>
                  <a:pt x="5841193" y="6118374"/>
                  <a:pt x="5945888" y="6035937"/>
                  <a:pt x="6071394" y="5906353"/>
                </a:cubicBezTo>
                <a:cubicBezTo>
                  <a:pt x="6158383" y="5903613"/>
                  <a:pt x="8737174" y="5907778"/>
                  <a:pt x="9098386" y="5900863"/>
                </a:cubicBezTo>
                <a:lnTo>
                  <a:pt x="10007288" y="5903738"/>
                </a:lnTo>
                <a:lnTo>
                  <a:pt x="10927227" y="5911605"/>
                </a:lnTo>
                <a:cubicBezTo>
                  <a:pt x="11284890" y="5901941"/>
                  <a:pt x="12058379" y="5954312"/>
                  <a:pt x="12085310" y="5910559"/>
                </a:cubicBezTo>
                <a:cubicBezTo>
                  <a:pt x="12123753" y="5705039"/>
                  <a:pt x="12050112" y="4396214"/>
                  <a:pt x="12063456" y="2610913"/>
                </a:cubicBezTo>
                <a:cubicBezTo>
                  <a:pt x="12111817" y="1529645"/>
                  <a:pt x="12159998" y="580957"/>
                  <a:pt x="12054104" y="165552"/>
                </a:cubicBezTo>
                <a:cubicBezTo>
                  <a:pt x="12029550" y="69231"/>
                  <a:pt x="11791558" y="116871"/>
                  <a:pt x="11486459" y="104329"/>
                </a:cubicBezTo>
                <a:cubicBezTo>
                  <a:pt x="11181360" y="91787"/>
                  <a:pt x="10644494" y="94975"/>
                  <a:pt x="10223511" y="90298"/>
                </a:cubicBezTo>
                <a:lnTo>
                  <a:pt x="7599878" y="65149"/>
                </a:lnTo>
                <a:lnTo>
                  <a:pt x="2161267" y="19141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D40D89-9BA0-3273-6756-BBB5C0E71D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974224"/>
              </p:ext>
            </p:extLst>
          </p:nvPr>
        </p:nvGraphicFramePr>
        <p:xfrm>
          <a:off x="5462177" y="614642"/>
          <a:ext cx="5943760" cy="5444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4B15BE5-138A-2AD3-BDF4-E3E857C067AC}"/>
              </a:ext>
            </a:extLst>
          </p:cNvPr>
          <p:cNvSpPr txBox="1"/>
          <p:nvPr/>
        </p:nvSpPr>
        <p:spPr>
          <a:xfrm>
            <a:off x="924662" y="2172495"/>
            <a:ext cx="3189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Aptos" panose="020B0004020202020204" pitchFamily="34" charset="0"/>
              </a:rPr>
              <a:t>What is H.U.M.? </a:t>
            </a:r>
            <a:endParaRPr lang="en-CA" sz="6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77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DC3BE1-91F0-432F-1AF8-3F0052778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ADDC17-BB33-7959-1696-7603C1B61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524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2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D30EFE3-9611-4841-9BC3-E51D7A359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AB321-1842-C4F9-05A0-79EFAD6B6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739" y="239237"/>
            <a:ext cx="10000521" cy="1731909"/>
          </a:xfrm>
        </p:spPr>
        <p:txBody>
          <a:bodyPr>
            <a:normAutofit/>
          </a:bodyPr>
          <a:lstStyle/>
          <a:p>
            <a:pPr algn="ctr"/>
            <a:r>
              <a:rPr lang="en-US" b="0" dirty="0">
                <a:latin typeface="Aptos Display" panose="020B0004020202020204" pitchFamily="34" charset="0"/>
              </a:rPr>
              <a:t>Data Reveal &amp; Break-time</a:t>
            </a:r>
            <a:endParaRPr lang="en-CA" b="0" dirty="0">
              <a:latin typeface="Aptos Display" panose="020B00040202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AFF39B-0548-B215-E3F3-FD9BF3F71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519452"/>
              </p:ext>
            </p:extLst>
          </p:nvPr>
        </p:nvGraphicFramePr>
        <p:xfrm>
          <a:off x="410817" y="1736036"/>
          <a:ext cx="11463131" cy="4434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0412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0DE7613-68DA-3612-2060-ED5B7AA93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852" y="407578"/>
            <a:ext cx="9714271" cy="589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1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54ADDD0-2265-54BC-5845-C505178E4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48FE12-D450-9B54-74BB-60F6697E5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877" y="452822"/>
            <a:ext cx="10117394" cy="585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05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CB71808-C535-B895-ABAB-0E9A6CE93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10A5A4-87DD-0967-1E78-805030A75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439" y="385462"/>
            <a:ext cx="8345750" cy="58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39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299656-1FD4-C31E-0366-4F65D15A3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9" y="391887"/>
            <a:ext cx="11408255" cy="591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34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7B74E81-276A-4BF8-9D74-BF6C44B2E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icky notes on a wall">
            <a:extLst>
              <a:ext uri="{FF2B5EF4-FFF2-40B4-BE49-F238E27FC236}">
                <a16:creationId xmlns:a16="http://schemas.microsoft.com/office/drawing/2014/main" id="{D7AD53ED-8217-3572-4C47-D8917CD145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629" b="5726"/>
          <a:stretch>
            <a:fillRect/>
          </a:stretch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9C537B0-73BE-41E7-8BD7-CC603DD2B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1470" y="1689814"/>
            <a:ext cx="6140530" cy="4647338"/>
          </a:xfrm>
          <a:custGeom>
            <a:avLst/>
            <a:gdLst>
              <a:gd name="connsiteX0" fmla="*/ 3354001 w 6140530"/>
              <a:gd name="connsiteY0" fmla="*/ 1219 h 4626714"/>
              <a:gd name="connsiteX1" fmla="*/ 4854691 w 6140530"/>
              <a:gd name="connsiteY1" fmla="*/ 125683 h 4626714"/>
              <a:gd name="connsiteX2" fmla="*/ 6093602 w 6140530"/>
              <a:gd name="connsiteY2" fmla="*/ 1013600 h 4626714"/>
              <a:gd name="connsiteX3" fmla="*/ 6140530 w 6140530"/>
              <a:gd name="connsiteY3" fmla="*/ 1110875 h 4626714"/>
              <a:gd name="connsiteX4" fmla="*/ 6140530 w 6140530"/>
              <a:gd name="connsiteY4" fmla="*/ 3914197 h 4626714"/>
              <a:gd name="connsiteX5" fmla="*/ 6123285 w 6140530"/>
              <a:gd name="connsiteY5" fmla="*/ 3940855 h 4626714"/>
              <a:gd name="connsiteX6" fmla="*/ 6022119 w 6140530"/>
              <a:gd name="connsiteY6" fmla="*/ 4052713 h 4626714"/>
              <a:gd name="connsiteX7" fmla="*/ 2791676 w 6140530"/>
              <a:gd name="connsiteY7" fmla="*/ 4623624 h 4626714"/>
              <a:gd name="connsiteX8" fmla="*/ 0 w 6140530"/>
              <a:gd name="connsiteY8" fmla="*/ 4180103 h 4626714"/>
              <a:gd name="connsiteX9" fmla="*/ 486444 w 6140530"/>
              <a:gd name="connsiteY9" fmla="*/ 3598665 h 4626714"/>
              <a:gd name="connsiteX10" fmla="*/ 701119 w 6140530"/>
              <a:gd name="connsiteY10" fmla="*/ 1679227 h 4626714"/>
              <a:gd name="connsiteX11" fmla="*/ 3354001 w 6140530"/>
              <a:gd name="connsiteY11" fmla="*/ 1219 h 4626714"/>
              <a:gd name="connsiteX0" fmla="*/ 3354001 w 6140530"/>
              <a:gd name="connsiteY0" fmla="*/ 1219 h 4647338"/>
              <a:gd name="connsiteX1" fmla="*/ 4854691 w 6140530"/>
              <a:gd name="connsiteY1" fmla="*/ 125683 h 4647338"/>
              <a:gd name="connsiteX2" fmla="*/ 6093602 w 6140530"/>
              <a:gd name="connsiteY2" fmla="*/ 1013600 h 4647338"/>
              <a:gd name="connsiteX3" fmla="*/ 6140530 w 6140530"/>
              <a:gd name="connsiteY3" fmla="*/ 1110875 h 4647338"/>
              <a:gd name="connsiteX4" fmla="*/ 6140530 w 6140530"/>
              <a:gd name="connsiteY4" fmla="*/ 3914197 h 4647338"/>
              <a:gd name="connsiteX5" fmla="*/ 6123285 w 6140530"/>
              <a:gd name="connsiteY5" fmla="*/ 3940855 h 4647338"/>
              <a:gd name="connsiteX6" fmla="*/ 6022119 w 6140530"/>
              <a:gd name="connsiteY6" fmla="*/ 4052713 h 4647338"/>
              <a:gd name="connsiteX7" fmla="*/ 2791676 w 6140530"/>
              <a:gd name="connsiteY7" fmla="*/ 4623624 h 4647338"/>
              <a:gd name="connsiteX8" fmla="*/ 0 w 6140530"/>
              <a:gd name="connsiteY8" fmla="*/ 4180103 h 4647338"/>
              <a:gd name="connsiteX9" fmla="*/ 486444 w 6140530"/>
              <a:gd name="connsiteY9" fmla="*/ 3598665 h 4647338"/>
              <a:gd name="connsiteX10" fmla="*/ 701119 w 6140530"/>
              <a:gd name="connsiteY10" fmla="*/ 1679227 h 4647338"/>
              <a:gd name="connsiteX11" fmla="*/ 3354001 w 6140530"/>
              <a:gd name="connsiteY11" fmla="*/ 1219 h 4647338"/>
              <a:gd name="connsiteX0" fmla="*/ 3354001 w 6140530"/>
              <a:gd name="connsiteY0" fmla="*/ 1219 h 4647338"/>
              <a:gd name="connsiteX1" fmla="*/ 4854691 w 6140530"/>
              <a:gd name="connsiteY1" fmla="*/ 125683 h 4647338"/>
              <a:gd name="connsiteX2" fmla="*/ 6093602 w 6140530"/>
              <a:gd name="connsiteY2" fmla="*/ 1013600 h 4647338"/>
              <a:gd name="connsiteX3" fmla="*/ 6140530 w 6140530"/>
              <a:gd name="connsiteY3" fmla="*/ 1110875 h 4647338"/>
              <a:gd name="connsiteX4" fmla="*/ 6140530 w 6140530"/>
              <a:gd name="connsiteY4" fmla="*/ 3914197 h 4647338"/>
              <a:gd name="connsiteX5" fmla="*/ 6123285 w 6140530"/>
              <a:gd name="connsiteY5" fmla="*/ 3940855 h 4647338"/>
              <a:gd name="connsiteX6" fmla="*/ 6022119 w 6140530"/>
              <a:gd name="connsiteY6" fmla="*/ 4052713 h 4647338"/>
              <a:gd name="connsiteX7" fmla="*/ 2791676 w 6140530"/>
              <a:gd name="connsiteY7" fmla="*/ 4623624 h 4647338"/>
              <a:gd name="connsiteX8" fmla="*/ 0 w 6140530"/>
              <a:gd name="connsiteY8" fmla="*/ 4180103 h 4647338"/>
              <a:gd name="connsiteX9" fmla="*/ 486444 w 6140530"/>
              <a:gd name="connsiteY9" fmla="*/ 3598665 h 4647338"/>
              <a:gd name="connsiteX10" fmla="*/ 701119 w 6140530"/>
              <a:gd name="connsiteY10" fmla="*/ 1679227 h 4647338"/>
              <a:gd name="connsiteX11" fmla="*/ 3354001 w 6140530"/>
              <a:gd name="connsiteY11" fmla="*/ 1219 h 464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40530" h="4647338">
                <a:moveTo>
                  <a:pt x="3354001" y="1219"/>
                </a:moveTo>
                <a:cubicBezTo>
                  <a:pt x="4004435" y="-11736"/>
                  <a:pt x="4587960" y="81931"/>
                  <a:pt x="4854691" y="125683"/>
                </a:cubicBezTo>
                <a:cubicBezTo>
                  <a:pt x="5569674" y="248878"/>
                  <a:pt x="5884365" y="614355"/>
                  <a:pt x="6093602" y="1013600"/>
                </a:cubicBezTo>
                <a:lnTo>
                  <a:pt x="6140530" y="1110875"/>
                </a:lnTo>
                <a:lnTo>
                  <a:pt x="6140530" y="3914197"/>
                </a:lnTo>
                <a:lnTo>
                  <a:pt x="6123285" y="3940855"/>
                </a:lnTo>
                <a:cubicBezTo>
                  <a:pt x="6092119" y="3981849"/>
                  <a:pt x="6058441" y="4019304"/>
                  <a:pt x="6022119" y="4052713"/>
                </a:cubicBezTo>
                <a:cubicBezTo>
                  <a:pt x="5440967" y="4587251"/>
                  <a:pt x="4022382" y="4706012"/>
                  <a:pt x="2791676" y="4623624"/>
                </a:cubicBezTo>
                <a:cubicBezTo>
                  <a:pt x="1788243" y="4556450"/>
                  <a:pt x="990667" y="4345015"/>
                  <a:pt x="0" y="4180103"/>
                </a:cubicBezTo>
                <a:cubicBezTo>
                  <a:pt x="0" y="4180103"/>
                  <a:pt x="445100" y="4042167"/>
                  <a:pt x="486444" y="3598665"/>
                </a:cubicBezTo>
                <a:cubicBezTo>
                  <a:pt x="526106" y="3207312"/>
                  <a:pt x="513958" y="2340421"/>
                  <a:pt x="701119" y="1679227"/>
                </a:cubicBezTo>
                <a:cubicBezTo>
                  <a:pt x="1000026" y="340576"/>
                  <a:pt x="2269944" y="22811"/>
                  <a:pt x="3354001" y="12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57CFF1-20F6-4EF6-83FA-264F652F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47219">
            <a:off x="6227678" y="1604682"/>
            <a:ext cx="6095974" cy="4725794"/>
          </a:xfrm>
          <a:custGeom>
            <a:avLst/>
            <a:gdLst>
              <a:gd name="connsiteX0" fmla="*/ -39 w 914430"/>
              <a:gd name="connsiteY0" fmla="*/ 747812 h 753584"/>
              <a:gd name="connsiteX1" fmla="*/ 400011 w 914430"/>
              <a:gd name="connsiteY1" fmla="*/ 737144 h 753584"/>
              <a:gd name="connsiteX2" fmla="*/ 891787 w 914430"/>
              <a:gd name="connsiteY2" fmla="*/ 487303 h 753584"/>
              <a:gd name="connsiteX3" fmla="*/ 665854 w 914430"/>
              <a:gd name="connsiteY3" fmla="*/ 3528 h 753584"/>
              <a:gd name="connsiteX4" fmla="*/ 136835 w 914430"/>
              <a:gd name="connsiteY4" fmla="*/ 319854 h 753584"/>
              <a:gd name="connsiteX5" fmla="*/ 134168 w 914430"/>
              <a:gd name="connsiteY5" fmla="*/ 630845 h 753584"/>
              <a:gd name="connsiteX6" fmla="*/ -39 w 914430"/>
              <a:gd name="connsiteY6" fmla="*/ 747812 h 753584"/>
              <a:gd name="connsiteX0" fmla="*/ 0 w 855235"/>
              <a:gd name="connsiteY0" fmla="*/ 741453 h 759943"/>
              <a:gd name="connsiteX1" fmla="*/ 340855 w 855235"/>
              <a:gd name="connsiteY1" fmla="*/ 737153 h 759943"/>
              <a:gd name="connsiteX2" fmla="*/ 832631 w 855235"/>
              <a:gd name="connsiteY2" fmla="*/ 487312 h 759943"/>
              <a:gd name="connsiteX3" fmla="*/ 606698 w 855235"/>
              <a:gd name="connsiteY3" fmla="*/ 3537 h 759943"/>
              <a:gd name="connsiteX4" fmla="*/ 77679 w 855235"/>
              <a:gd name="connsiteY4" fmla="*/ 319863 h 759943"/>
              <a:gd name="connsiteX5" fmla="*/ 75012 w 855235"/>
              <a:gd name="connsiteY5" fmla="*/ 630854 h 759943"/>
              <a:gd name="connsiteX6" fmla="*/ 0 w 855235"/>
              <a:gd name="connsiteY6" fmla="*/ 741453 h 759943"/>
              <a:gd name="connsiteX0" fmla="*/ 0 w 850882"/>
              <a:gd name="connsiteY0" fmla="*/ 741453 h 766485"/>
              <a:gd name="connsiteX1" fmla="*/ 348748 w 850882"/>
              <a:gd name="connsiteY1" fmla="*/ 746704 h 766485"/>
              <a:gd name="connsiteX2" fmla="*/ 832631 w 850882"/>
              <a:gd name="connsiteY2" fmla="*/ 487312 h 766485"/>
              <a:gd name="connsiteX3" fmla="*/ 606698 w 850882"/>
              <a:gd name="connsiteY3" fmla="*/ 3537 h 766485"/>
              <a:gd name="connsiteX4" fmla="*/ 77679 w 850882"/>
              <a:gd name="connsiteY4" fmla="*/ 319863 h 766485"/>
              <a:gd name="connsiteX5" fmla="*/ 75012 w 850882"/>
              <a:gd name="connsiteY5" fmla="*/ 630854 h 766485"/>
              <a:gd name="connsiteX6" fmla="*/ 0 w 850882"/>
              <a:gd name="connsiteY6" fmla="*/ 741453 h 766485"/>
              <a:gd name="connsiteX0" fmla="*/ 0 w 850882"/>
              <a:gd name="connsiteY0" fmla="*/ 741453 h 764365"/>
              <a:gd name="connsiteX1" fmla="*/ 348748 w 850882"/>
              <a:gd name="connsiteY1" fmla="*/ 746704 h 764365"/>
              <a:gd name="connsiteX2" fmla="*/ 832631 w 850882"/>
              <a:gd name="connsiteY2" fmla="*/ 487312 h 764365"/>
              <a:gd name="connsiteX3" fmla="*/ 606698 w 850882"/>
              <a:gd name="connsiteY3" fmla="*/ 3537 h 764365"/>
              <a:gd name="connsiteX4" fmla="*/ 77679 w 850882"/>
              <a:gd name="connsiteY4" fmla="*/ 319863 h 764365"/>
              <a:gd name="connsiteX5" fmla="*/ 75012 w 850882"/>
              <a:gd name="connsiteY5" fmla="*/ 630854 h 764365"/>
              <a:gd name="connsiteX6" fmla="*/ 0 w 850882"/>
              <a:gd name="connsiteY6" fmla="*/ 741453 h 764365"/>
              <a:gd name="connsiteX0" fmla="*/ 0 w 832466"/>
              <a:gd name="connsiteY0" fmla="*/ 731902 h 763437"/>
              <a:gd name="connsiteX1" fmla="*/ 330332 w 832466"/>
              <a:gd name="connsiteY1" fmla="*/ 746704 h 763437"/>
              <a:gd name="connsiteX2" fmla="*/ 814215 w 832466"/>
              <a:gd name="connsiteY2" fmla="*/ 487312 h 763437"/>
              <a:gd name="connsiteX3" fmla="*/ 588282 w 832466"/>
              <a:gd name="connsiteY3" fmla="*/ 3537 h 763437"/>
              <a:gd name="connsiteX4" fmla="*/ 59263 w 832466"/>
              <a:gd name="connsiteY4" fmla="*/ 319863 h 763437"/>
              <a:gd name="connsiteX5" fmla="*/ 56596 w 832466"/>
              <a:gd name="connsiteY5" fmla="*/ 630854 h 763437"/>
              <a:gd name="connsiteX6" fmla="*/ 0 w 832466"/>
              <a:gd name="connsiteY6" fmla="*/ 731902 h 763437"/>
              <a:gd name="connsiteX0" fmla="*/ 0 w 831373"/>
              <a:gd name="connsiteY0" fmla="*/ 731902 h 763086"/>
              <a:gd name="connsiteX1" fmla="*/ 330332 w 831373"/>
              <a:gd name="connsiteY1" fmla="*/ 746704 h 763086"/>
              <a:gd name="connsiteX2" fmla="*/ 812900 w 831373"/>
              <a:gd name="connsiteY2" fmla="*/ 492088 h 763086"/>
              <a:gd name="connsiteX3" fmla="*/ 588282 w 831373"/>
              <a:gd name="connsiteY3" fmla="*/ 3537 h 763086"/>
              <a:gd name="connsiteX4" fmla="*/ 59263 w 831373"/>
              <a:gd name="connsiteY4" fmla="*/ 319863 h 763086"/>
              <a:gd name="connsiteX5" fmla="*/ 56596 w 831373"/>
              <a:gd name="connsiteY5" fmla="*/ 630854 h 763086"/>
              <a:gd name="connsiteX6" fmla="*/ 0 w 831373"/>
              <a:gd name="connsiteY6" fmla="*/ 731902 h 763086"/>
              <a:gd name="connsiteX0" fmla="*/ 0 w 830248"/>
              <a:gd name="connsiteY0" fmla="*/ 731902 h 763086"/>
              <a:gd name="connsiteX1" fmla="*/ 330332 w 830248"/>
              <a:gd name="connsiteY1" fmla="*/ 746704 h 763086"/>
              <a:gd name="connsiteX2" fmla="*/ 812900 w 830248"/>
              <a:gd name="connsiteY2" fmla="*/ 492088 h 763086"/>
              <a:gd name="connsiteX3" fmla="*/ 588282 w 830248"/>
              <a:gd name="connsiteY3" fmla="*/ 3537 h 763086"/>
              <a:gd name="connsiteX4" fmla="*/ 59263 w 830248"/>
              <a:gd name="connsiteY4" fmla="*/ 319863 h 763086"/>
              <a:gd name="connsiteX5" fmla="*/ 56596 w 830248"/>
              <a:gd name="connsiteY5" fmla="*/ 630854 h 763086"/>
              <a:gd name="connsiteX6" fmla="*/ 0 w 830248"/>
              <a:gd name="connsiteY6" fmla="*/ 731902 h 763086"/>
              <a:gd name="connsiteX0" fmla="*/ 0 w 828752"/>
              <a:gd name="connsiteY0" fmla="*/ 731902 h 769484"/>
              <a:gd name="connsiteX1" fmla="*/ 367164 w 828752"/>
              <a:gd name="connsiteY1" fmla="*/ 754664 h 769484"/>
              <a:gd name="connsiteX2" fmla="*/ 812900 w 828752"/>
              <a:gd name="connsiteY2" fmla="*/ 492088 h 769484"/>
              <a:gd name="connsiteX3" fmla="*/ 588282 w 828752"/>
              <a:gd name="connsiteY3" fmla="*/ 3537 h 769484"/>
              <a:gd name="connsiteX4" fmla="*/ 59263 w 828752"/>
              <a:gd name="connsiteY4" fmla="*/ 319863 h 769484"/>
              <a:gd name="connsiteX5" fmla="*/ 56596 w 828752"/>
              <a:gd name="connsiteY5" fmla="*/ 630854 h 769484"/>
              <a:gd name="connsiteX6" fmla="*/ 0 w 828752"/>
              <a:gd name="connsiteY6" fmla="*/ 731902 h 769484"/>
              <a:gd name="connsiteX0" fmla="*/ 0 w 828752"/>
              <a:gd name="connsiteY0" fmla="*/ 731902 h 761354"/>
              <a:gd name="connsiteX1" fmla="*/ 367164 w 828752"/>
              <a:gd name="connsiteY1" fmla="*/ 754664 h 761354"/>
              <a:gd name="connsiteX2" fmla="*/ 812900 w 828752"/>
              <a:gd name="connsiteY2" fmla="*/ 492088 h 761354"/>
              <a:gd name="connsiteX3" fmla="*/ 588282 w 828752"/>
              <a:gd name="connsiteY3" fmla="*/ 3537 h 761354"/>
              <a:gd name="connsiteX4" fmla="*/ 59263 w 828752"/>
              <a:gd name="connsiteY4" fmla="*/ 319863 h 761354"/>
              <a:gd name="connsiteX5" fmla="*/ 56596 w 828752"/>
              <a:gd name="connsiteY5" fmla="*/ 630854 h 761354"/>
              <a:gd name="connsiteX6" fmla="*/ 0 w 828752"/>
              <a:gd name="connsiteY6" fmla="*/ 731902 h 761354"/>
              <a:gd name="connsiteX0" fmla="*/ 0 w 828286"/>
              <a:gd name="connsiteY0" fmla="*/ 731902 h 764135"/>
              <a:gd name="connsiteX1" fmla="*/ 373741 w 828286"/>
              <a:gd name="connsiteY1" fmla="*/ 757848 h 764135"/>
              <a:gd name="connsiteX2" fmla="*/ 812900 w 828286"/>
              <a:gd name="connsiteY2" fmla="*/ 492088 h 764135"/>
              <a:gd name="connsiteX3" fmla="*/ 588282 w 828286"/>
              <a:gd name="connsiteY3" fmla="*/ 3537 h 764135"/>
              <a:gd name="connsiteX4" fmla="*/ 59263 w 828286"/>
              <a:gd name="connsiteY4" fmla="*/ 319863 h 764135"/>
              <a:gd name="connsiteX5" fmla="*/ 56596 w 828286"/>
              <a:gd name="connsiteY5" fmla="*/ 630854 h 764135"/>
              <a:gd name="connsiteX6" fmla="*/ 0 w 828286"/>
              <a:gd name="connsiteY6" fmla="*/ 731902 h 764135"/>
              <a:gd name="connsiteX0" fmla="*/ 0 w 847652"/>
              <a:gd name="connsiteY0" fmla="*/ 731902 h 764135"/>
              <a:gd name="connsiteX1" fmla="*/ 373741 w 847652"/>
              <a:gd name="connsiteY1" fmla="*/ 757848 h 764135"/>
              <a:gd name="connsiteX2" fmla="*/ 812900 w 847652"/>
              <a:gd name="connsiteY2" fmla="*/ 492088 h 764135"/>
              <a:gd name="connsiteX3" fmla="*/ 794101 w 847652"/>
              <a:gd name="connsiteY3" fmla="*/ 187195 h 764135"/>
              <a:gd name="connsiteX4" fmla="*/ 588282 w 847652"/>
              <a:gd name="connsiteY4" fmla="*/ 3537 h 764135"/>
              <a:gd name="connsiteX5" fmla="*/ 59263 w 847652"/>
              <a:gd name="connsiteY5" fmla="*/ 319863 h 764135"/>
              <a:gd name="connsiteX6" fmla="*/ 56596 w 847652"/>
              <a:gd name="connsiteY6" fmla="*/ 630854 h 764135"/>
              <a:gd name="connsiteX7" fmla="*/ 0 w 847652"/>
              <a:gd name="connsiteY7" fmla="*/ 731902 h 764135"/>
              <a:gd name="connsiteX0" fmla="*/ 0 w 843619"/>
              <a:gd name="connsiteY0" fmla="*/ 731902 h 766005"/>
              <a:gd name="connsiteX1" fmla="*/ 373741 w 843619"/>
              <a:gd name="connsiteY1" fmla="*/ 757848 h 766005"/>
              <a:gd name="connsiteX2" fmla="*/ 807052 w 843619"/>
              <a:gd name="connsiteY2" fmla="*/ 579654 h 766005"/>
              <a:gd name="connsiteX3" fmla="*/ 794101 w 843619"/>
              <a:gd name="connsiteY3" fmla="*/ 187195 h 766005"/>
              <a:gd name="connsiteX4" fmla="*/ 588282 w 843619"/>
              <a:gd name="connsiteY4" fmla="*/ 3537 h 766005"/>
              <a:gd name="connsiteX5" fmla="*/ 59263 w 843619"/>
              <a:gd name="connsiteY5" fmla="*/ 319863 h 766005"/>
              <a:gd name="connsiteX6" fmla="*/ 56596 w 843619"/>
              <a:gd name="connsiteY6" fmla="*/ 630854 h 766005"/>
              <a:gd name="connsiteX7" fmla="*/ 0 w 843619"/>
              <a:gd name="connsiteY7" fmla="*/ 731902 h 766005"/>
              <a:gd name="connsiteX0" fmla="*/ 0 w 838949"/>
              <a:gd name="connsiteY0" fmla="*/ 731902 h 764478"/>
              <a:gd name="connsiteX1" fmla="*/ 373741 w 838949"/>
              <a:gd name="connsiteY1" fmla="*/ 757848 h 764478"/>
              <a:gd name="connsiteX2" fmla="*/ 799956 w 838949"/>
              <a:gd name="connsiteY2" fmla="*/ 602289 h 764478"/>
              <a:gd name="connsiteX3" fmla="*/ 794101 w 838949"/>
              <a:gd name="connsiteY3" fmla="*/ 187195 h 764478"/>
              <a:gd name="connsiteX4" fmla="*/ 588282 w 838949"/>
              <a:gd name="connsiteY4" fmla="*/ 3537 h 764478"/>
              <a:gd name="connsiteX5" fmla="*/ 59263 w 838949"/>
              <a:gd name="connsiteY5" fmla="*/ 319863 h 764478"/>
              <a:gd name="connsiteX6" fmla="*/ 56596 w 838949"/>
              <a:gd name="connsiteY6" fmla="*/ 630854 h 764478"/>
              <a:gd name="connsiteX7" fmla="*/ 0 w 838949"/>
              <a:gd name="connsiteY7" fmla="*/ 731902 h 764478"/>
              <a:gd name="connsiteX0" fmla="*/ 0 w 844858"/>
              <a:gd name="connsiteY0" fmla="*/ 731902 h 764478"/>
              <a:gd name="connsiteX1" fmla="*/ 373741 w 844858"/>
              <a:gd name="connsiteY1" fmla="*/ 757848 h 764478"/>
              <a:gd name="connsiteX2" fmla="*/ 799956 w 844858"/>
              <a:gd name="connsiteY2" fmla="*/ 602289 h 764478"/>
              <a:gd name="connsiteX3" fmla="*/ 794101 w 844858"/>
              <a:gd name="connsiteY3" fmla="*/ 187195 h 764478"/>
              <a:gd name="connsiteX4" fmla="*/ 588282 w 844858"/>
              <a:gd name="connsiteY4" fmla="*/ 3537 h 764478"/>
              <a:gd name="connsiteX5" fmla="*/ 59263 w 844858"/>
              <a:gd name="connsiteY5" fmla="*/ 319863 h 764478"/>
              <a:gd name="connsiteX6" fmla="*/ 56596 w 844858"/>
              <a:gd name="connsiteY6" fmla="*/ 630854 h 764478"/>
              <a:gd name="connsiteX7" fmla="*/ 0 w 844858"/>
              <a:gd name="connsiteY7" fmla="*/ 731902 h 764478"/>
              <a:gd name="connsiteX0" fmla="*/ 0 w 841989"/>
              <a:gd name="connsiteY0" fmla="*/ 731902 h 763721"/>
              <a:gd name="connsiteX1" fmla="*/ 373741 w 841989"/>
              <a:gd name="connsiteY1" fmla="*/ 757848 h 763721"/>
              <a:gd name="connsiteX2" fmla="*/ 795517 w 841989"/>
              <a:gd name="connsiteY2" fmla="*/ 613716 h 763721"/>
              <a:gd name="connsiteX3" fmla="*/ 794101 w 841989"/>
              <a:gd name="connsiteY3" fmla="*/ 187195 h 763721"/>
              <a:gd name="connsiteX4" fmla="*/ 588282 w 841989"/>
              <a:gd name="connsiteY4" fmla="*/ 3537 h 763721"/>
              <a:gd name="connsiteX5" fmla="*/ 59263 w 841989"/>
              <a:gd name="connsiteY5" fmla="*/ 319863 h 763721"/>
              <a:gd name="connsiteX6" fmla="*/ 56596 w 841989"/>
              <a:gd name="connsiteY6" fmla="*/ 630854 h 763721"/>
              <a:gd name="connsiteX7" fmla="*/ 0 w 841989"/>
              <a:gd name="connsiteY7" fmla="*/ 731902 h 763721"/>
              <a:gd name="connsiteX0" fmla="*/ 0 w 836040"/>
              <a:gd name="connsiteY0" fmla="*/ 731902 h 763528"/>
              <a:gd name="connsiteX1" fmla="*/ 375521 w 836040"/>
              <a:gd name="connsiteY1" fmla="*/ 757630 h 763528"/>
              <a:gd name="connsiteX2" fmla="*/ 795517 w 836040"/>
              <a:gd name="connsiteY2" fmla="*/ 613716 h 763528"/>
              <a:gd name="connsiteX3" fmla="*/ 794101 w 836040"/>
              <a:gd name="connsiteY3" fmla="*/ 187195 h 763528"/>
              <a:gd name="connsiteX4" fmla="*/ 588282 w 836040"/>
              <a:gd name="connsiteY4" fmla="*/ 3537 h 763528"/>
              <a:gd name="connsiteX5" fmla="*/ 59263 w 836040"/>
              <a:gd name="connsiteY5" fmla="*/ 319863 h 763528"/>
              <a:gd name="connsiteX6" fmla="*/ 56596 w 836040"/>
              <a:gd name="connsiteY6" fmla="*/ 630854 h 763528"/>
              <a:gd name="connsiteX7" fmla="*/ 0 w 836040"/>
              <a:gd name="connsiteY7" fmla="*/ 731902 h 763528"/>
              <a:gd name="connsiteX0" fmla="*/ 0 w 836040"/>
              <a:gd name="connsiteY0" fmla="*/ 731902 h 761256"/>
              <a:gd name="connsiteX1" fmla="*/ 375521 w 836040"/>
              <a:gd name="connsiteY1" fmla="*/ 757630 h 761256"/>
              <a:gd name="connsiteX2" fmla="*/ 795517 w 836040"/>
              <a:gd name="connsiteY2" fmla="*/ 613716 h 761256"/>
              <a:gd name="connsiteX3" fmla="*/ 794101 w 836040"/>
              <a:gd name="connsiteY3" fmla="*/ 187195 h 761256"/>
              <a:gd name="connsiteX4" fmla="*/ 588282 w 836040"/>
              <a:gd name="connsiteY4" fmla="*/ 3537 h 761256"/>
              <a:gd name="connsiteX5" fmla="*/ 59263 w 836040"/>
              <a:gd name="connsiteY5" fmla="*/ 319863 h 761256"/>
              <a:gd name="connsiteX6" fmla="*/ 56596 w 836040"/>
              <a:gd name="connsiteY6" fmla="*/ 630854 h 761256"/>
              <a:gd name="connsiteX7" fmla="*/ 0 w 836040"/>
              <a:gd name="connsiteY7" fmla="*/ 731902 h 761256"/>
              <a:gd name="connsiteX0" fmla="*/ 794101 w 837028"/>
              <a:gd name="connsiteY0" fmla="*/ 187195 h 761256"/>
              <a:gd name="connsiteX1" fmla="*/ 588282 w 837028"/>
              <a:gd name="connsiteY1" fmla="*/ 3537 h 761256"/>
              <a:gd name="connsiteX2" fmla="*/ 59263 w 837028"/>
              <a:gd name="connsiteY2" fmla="*/ 319863 h 761256"/>
              <a:gd name="connsiteX3" fmla="*/ 56596 w 837028"/>
              <a:gd name="connsiteY3" fmla="*/ 630854 h 761256"/>
              <a:gd name="connsiteX4" fmla="*/ 0 w 837028"/>
              <a:gd name="connsiteY4" fmla="*/ 731902 h 761256"/>
              <a:gd name="connsiteX5" fmla="*/ 375521 w 837028"/>
              <a:gd name="connsiteY5" fmla="*/ 757630 h 761256"/>
              <a:gd name="connsiteX6" fmla="*/ 795517 w 837028"/>
              <a:gd name="connsiteY6" fmla="*/ 613716 h 761256"/>
              <a:gd name="connsiteX7" fmla="*/ 806268 w 837028"/>
              <a:gd name="connsiteY7" fmla="*/ 201919 h 761256"/>
              <a:gd name="connsiteX0" fmla="*/ 794101 w 795517"/>
              <a:gd name="connsiteY0" fmla="*/ 187195 h 761256"/>
              <a:gd name="connsiteX1" fmla="*/ 588282 w 795517"/>
              <a:gd name="connsiteY1" fmla="*/ 3537 h 761256"/>
              <a:gd name="connsiteX2" fmla="*/ 59263 w 795517"/>
              <a:gd name="connsiteY2" fmla="*/ 319863 h 761256"/>
              <a:gd name="connsiteX3" fmla="*/ 56596 w 795517"/>
              <a:gd name="connsiteY3" fmla="*/ 630854 h 761256"/>
              <a:gd name="connsiteX4" fmla="*/ 0 w 795517"/>
              <a:gd name="connsiteY4" fmla="*/ 731902 h 761256"/>
              <a:gd name="connsiteX5" fmla="*/ 375521 w 795517"/>
              <a:gd name="connsiteY5" fmla="*/ 757630 h 761256"/>
              <a:gd name="connsiteX6" fmla="*/ 795517 w 795517"/>
              <a:gd name="connsiteY6" fmla="*/ 613716 h 761256"/>
              <a:gd name="connsiteX0" fmla="*/ 794101 w 811137"/>
              <a:gd name="connsiteY0" fmla="*/ 187195 h 764776"/>
              <a:gd name="connsiteX1" fmla="*/ 588282 w 811137"/>
              <a:gd name="connsiteY1" fmla="*/ 3537 h 764776"/>
              <a:gd name="connsiteX2" fmla="*/ 59263 w 811137"/>
              <a:gd name="connsiteY2" fmla="*/ 319863 h 764776"/>
              <a:gd name="connsiteX3" fmla="*/ 56596 w 811137"/>
              <a:gd name="connsiteY3" fmla="*/ 630854 h 764776"/>
              <a:gd name="connsiteX4" fmla="*/ 0 w 811137"/>
              <a:gd name="connsiteY4" fmla="*/ 731902 h 764776"/>
              <a:gd name="connsiteX5" fmla="*/ 375521 w 811137"/>
              <a:gd name="connsiteY5" fmla="*/ 757630 h 764776"/>
              <a:gd name="connsiteX6" fmla="*/ 811137 w 811137"/>
              <a:gd name="connsiteY6" fmla="*/ 595001 h 764776"/>
              <a:gd name="connsiteX0" fmla="*/ 794101 w 811137"/>
              <a:gd name="connsiteY0" fmla="*/ 187195 h 764776"/>
              <a:gd name="connsiteX1" fmla="*/ 588282 w 811137"/>
              <a:gd name="connsiteY1" fmla="*/ 3537 h 764776"/>
              <a:gd name="connsiteX2" fmla="*/ 59263 w 811137"/>
              <a:gd name="connsiteY2" fmla="*/ 319863 h 764776"/>
              <a:gd name="connsiteX3" fmla="*/ 56596 w 811137"/>
              <a:gd name="connsiteY3" fmla="*/ 630854 h 764776"/>
              <a:gd name="connsiteX4" fmla="*/ 0 w 811137"/>
              <a:gd name="connsiteY4" fmla="*/ 731902 h 764776"/>
              <a:gd name="connsiteX5" fmla="*/ 375521 w 811137"/>
              <a:gd name="connsiteY5" fmla="*/ 757630 h 764776"/>
              <a:gd name="connsiteX6" fmla="*/ 811137 w 811137"/>
              <a:gd name="connsiteY6" fmla="*/ 595001 h 764776"/>
              <a:gd name="connsiteX0" fmla="*/ 794101 w 811137"/>
              <a:gd name="connsiteY0" fmla="*/ 187195 h 760393"/>
              <a:gd name="connsiteX1" fmla="*/ 588282 w 811137"/>
              <a:gd name="connsiteY1" fmla="*/ 3537 h 760393"/>
              <a:gd name="connsiteX2" fmla="*/ 59263 w 811137"/>
              <a:gd name="connsiteY2" fmla="*/ 319863 h 760393"/>
              <a:gd name="connsiteX3" fmla="*/ 56596 w 811137"/>
              <a:gd name="connsiteY3" fmla="*/ 630854 h 760393"/>
              <a:gd name="connsiteX4" fmla="*/ 0 w 811137"/>
              <a:gd name="connsiteY4" fmla="*/ 731902 h 760393"/>
              <a:gd name="connsiteX5" fmla="*/ 375521 w 811137"/>
              <a:gd name="connsiteY5" fmla="*/ 757630 h 760393"/>
              <a:gd name="connsiteX6" fmla="*/ 811137 w 811137"/>
              <a:gd name="connsiteY6" fmla="*/ 595001 h 760393"/>
              <a:gd name="connsiteX0" fmla="*/ 794101 w 811137"/>
              <a:gd name="connsiteY0" fmla="*/ 187195 h 759446"/>
              <a:gd name="connsiteX1" fmla="*/ 588282 w 811137"/>
              <a:gd name="connsiteY1" fmla="*/ 3537 h 759446"/>
              <a:gd name="connsiteX2" fmla="*/ 59263 w 811137"/>
              <a:gd name="connsiteY2" fmla="*/ 319863 h 759446"/>
              <a:gd name="connsiteX3" fmla="*/ 56596 w 811137"/>
              <a:gd name="connsiteY3" fmla="*/ 630854 h 759446"/>
              <a:gd name="connsiteX4" fmla="*/ 0 w 811137"/>
              <a:gd name="connsiteY4" fmla="*/ 731902 h 759446"/>
              <a:gd name="connsiteX5" fmla="*/ 375521 w 811137"/>
              <a:gd name="connsiteY5" fmla="*/ 757630 h 759446"/>
              <a:gd name="connsiteX6" fmla="*/ 811137 w 811137"/>
              <a:gd name="connsiteY6" fmla="*/ 595001 h 759446"/>
              <a:gd name="connsiteX0" fmla="*/ 794101 w 811137"/>
              <a:gd name="connsiteY0" fmla="*/ 187195 h 759446"/>
              <a:gd name="connsiteX1" fmla="*/ 588282 w 811137"/>
              <a:gd name="connsiteY1" fmla="*/ 3537 h 759446"/>
              <a:gd name="connsiteX2" fmla="*/ 59263 w 811137"/>
              <a:gd name="connsiteY2" fmla="*/ 319863 h 759446"/>
              <a:gd name="connsiteX3" fmla="*/ 56596 w 811137"/>
              <a:gd name="connsiteY3" fmla="*/ 630854 h 759446"/>
              <a:gd name="connsiteX4" fmla="*/ 0 w 811137"/>
              <a:gd name="connsiteY4" fmla="*/ 731902 h 759446"/>
              <a:gd name="connsiteX5" fmla="*/ 375521 w 811137"/>
              <a:gd name="connsiteY5" fmla="*/ 757630 h 759446"/>
              <a:gd name="connsiteX6" fmla="*/ 811137 w 811137"/>
              <a:gd name="connsiteY6" fmla="*/ 595001 h 759446"/>
              <a:gd name="connsiteX0" fmla="*/ 794101 w 811137"/>
              <a:gd name="connsiteY0" fmla="*/ 187195 h 759446"/>
              <a:gd name="connsiteX1" fmla="*/ 588282 w 811137"/>
              <a:gd name="connsiteY1" fmla="*/ 3537 h 759446"/>
              <a:gd name="connsiteX2" fmla="*/ 59263 w 811137"/>
              <a:gd name="connsiteY2" fmla="*/ 319863 h 759446"/>
              <a:gd name="connsiteX3" fmla="*/ 56596 w 811137"/>
              <a:gd name="connsiteY3" fmla="*/ 630854 h 759446"/>
              <a:gd name="connsiteX4" fmla="*/ 0 w 811137"/>
              <a:gd name="connsiteY4" fmla="*/ 731902 h 759446"/>
              <a:gd name="connsiteX5" fmla="*/ 375521 w 811137"/>
              <a:gd name="connsiteY5" fmla="*/ 757630 h 759446"/>
              <a:gd name="connsiteX6" fmla="*/ 811137 w 811137"/>
              <a:gd name="connsiteY6" fmla="*/ 595001 h 759446"/>
              <a:gd name="connsiteX0" fmla="*/ 775015 w 811137"/>
              <a:gd name="connsiteY0" fmla="*/ 150490 h 761199"/>
              <a:gd name="connsiteX1" fmla="*/ 588282 w 811137"/>
              <a:gd name="connsiteY1" fmla="*/ 5290 h 761199"/>
              <a:gd name="connsiteX2" fmla="*/ 59263 w 811137"/>
              <a:gd name="connsiteY2" fmla="*/ 321616 h 761199"/>
              <a:gd name="connsiteX3" fmla="*/ 56596 w 811137"/>
              <a:gd name="connsiteY3" fmla="*/ 632607 h 761199"/>
              <a:gd name="connsiteX4" fmla="*/ 0 w 811137"/>
              <a:gd name="connsiteY4" fmla="*/ 733655 h 761199"/>
              <a:gd name="connsiteX5" fmla="*/ 375521 w 811137"/>
              <a:gd name="connsiteY5" fmla="*/ 759383 h 761199"/>
              <a:gd name="connsiteX6" fmla="*/ 811137 w 811137"/>
              <a:gd name="connsiteY6" fmla="*/ 596754 h 761199"/>
              <a:gd name="connsiteX0" fmla="*/ 775015 w 811137"/>
              <a:gd name="connsiteY0" fmla="*/ 148838 h 759547"/>
              <a:gd name="connsiteX1" fmla="*/ 588282 w 811137"/>
              <a:gd name="connsiteY1" fmla="*/ 3638 h 759547"/>
              <a:gd name="connsiteX2" fmla="*/ 59263 w 811137"/>
              <a:gd name="connsiteY2" fmla="*/ 319964 h 759547"/>
              <a:gd name="connsiteX3" fmla="*/ 56596 w 811137"/>
              <a:gd name="connsiteY3" fmla="*/ 630955 h 759547"/>
              <a:gd name="connsiteX4" fmla="*/ 0 w 811137"/>
              <a:gd name="connsiteY4" fmla="*/ 732003 h 759547"/>
              <a:gd name="connsiteX5" fmla="*/ 375521 w 811137"/>
              <a:gd name="connsiteY5" fmla="*/ 757731 h 759547"/>
              <a:gd name="connsiteX6" fmla="*/ 811137 w 811137"/>
              <a:gd name="connsiteY6" fmla="*/ 595102 h 759547"/>
              <a:gd name="connsiteX0" fmla="*/ 775015 w 811137"/>
              <a:gd name="connsiteY0" fmla="*/ 149039 h 759748"/>
              <a:gd name="connsiteX1" fmla="*/ 588282 w 811137"/>
              <a:gd name="connsiteY1" fmla="*/ 3839 h 759748"/>
              <a:gd name="connsiteX2" fmla="*/ 59263 w 811137"/>
              <a:gd name="connsiteY2" fmla="*/ 320165 h 759748"/>
              <a:gd name="connsiteX3" fmla="*/ 56596 w 811137"/>
              <a:gd name="connsiteY3" fmla="*/ 631156 h 759748"/>
              <a:gd name="connsiteX4" fmla="*/ 0 w 811137"/>
              <a:gd name="connsiteY4" fmla="*/ 732204 h 759748"/>
              <a:gd name="connsiteX5" fmla="*/ 375521 w 811137"/>
              <a:gd name="connsiteY5" fmla="*/ 757932 h 759748"/>
              <a:gd name="connsiteX6" fmla="*/ 811137 w 811137"/>
              <a:gd name="connsiteY6" fmla="*/ 595303 h 759748"/>
              <a:gd name="connsiteX0" fmla="*/ 775015 w 811137"/>
              <a:gd name="connsiteY0" fmla="*/ 148071 h 758780"/>
              <a:gd name="connsiteX1" fmla="*/ 588282 w 811137"/>
              <a:gd name="connsiteY1" fmla="*/ 2871 h 758780"/>
              <a:gd name="connsiteX2" fmla="*/ 59263 w 811137"/>
              <a:gd name="connsiteY2" fmla="*/ 319197 h 758780"/>
              <a:gd name="connsiteX3" fmla="*/ 56596 w 811137"/>
              <a:gd name="connsiteY3" fmla="*/ 630188 h 758780"/>
              <a:gd name="connsiteX4" fmla="*/ 0 w 811137"/>
              <a:gd name="connsiteY4" fmla="*/ 731236 h 758780"/>
              <a:gd name="connsiteX5" fmla="*/ 375521 w 811137"/>
              <a:gd name="connsiteY5" fmla="*/ 756964 h 758780"/>
              <a:gd name="connsiteX6" fmla="*/ 811137 w 811137"/>
              <a:gd name="connsiteY6" fmla="*/ 594335 h 758780"/>
              <a:gd name="connsiteX0" fmla="*/ 775015 w 811137"/>
              <a:gd name="connsiteY0" fmla="*/ 148702 h 759411"/>
              <a:gd name="connsiteX1" fmla="*/ 588282 w 811137"/>
              <a:gd name="connsiteY1" fmla="*/ 3502 h 759411"/>
              <a:gd name="connsiteX2" fmla="*/ 59263 w 811137"/>
              <a:gd name="connsiteY2" fmla="*/ 319828 h 759411"/>
              <a:gd name="connsiteX3" fmla="*/ 56596 w 811137"/>
              <a:gd name="connsiteY3" fmla="*/ 630819 h 759411"/>
              <a:gd name="connsiteX4" fmla="*/ 0 w 811137"/>
              <a:gd name="connsiteY4" fmla="*/ 731867 h 759411"/>
              <a:gd name="connsiteX5" fmla="*/ 375521 w 811137"/>
              <a:gd name="connsiteY5" fmla="*/ 757595 h 759411"/>
              <a:gd name="connsiteX6" fmla="*/ 811137 w 811137"/>
              <a:gd name="connsiteY6" fmla="*/ 594966 h 759411"/>
              <a:gd name="connsiteX0" fmla="*/ 775683 w 811137"/>
              <a:gd name="connsiteY0" fmla="*/ 146832 h 759671"/>
              <a:gd name="connsiteX1" fmla="*/ 588282 w 811137"/>
              <a:gd name="connsiteY1" fmla="*/ 3762 h 759671"/>
              <a:gd name="connsiteX2" fmla="*/ 59263 w 811137"/>
              <a:gd name="connsiteY2" fmla="*/ 320088 h 759671"/>
              <a:gd name="connsiteX3" fmla="*/ 56596 w 811137"/>
              <a:gd name="connsiteY3" fmla="*/ 631079 h 759671"/>
              <a:gd name="connsiteX4" fmla="*/ 0 w 811137"/>
              <a:gd name="connsiteY4" fmla="*/ 732127 h 759671"/>
              <a:gd name="connsiteX5" fmla="*/ 375521 w 811137"/>
              <a:gd name="connsiteY5" fmla="*/ 757855 h 759671"/>
              <a:gd name="connsiteX6" fmla="*/ 811137 w 811137"/>
              <a:gd name="connsiteY6" fmla="*/ 595226 h 759671"/>
              <a:gd name="connsiteX0" fmla="*/ 775683 w 811137"/>
              <a:gd name="connsiteY0" fmla="*/ 143132 h 755971"/>
              <a:gd name="connsiteX1" fmla="*/ 588282 w 811137"/>
              <a:gd name="connsiteY1" fmla="*/ 62 h 755971"/>
              <a:gd name="connsiteX2" fmla="*/ 59263 w 811137"/>
              <a:gd name="connsiteY2" fmla="*/ 316388 h 755971"/>
              <a:gd name="connsiteX3" fmla="*/ 56596 w 811137"/>
              <a:gd name="connsiteY3" fmla="*/ 627379 h 755971"/>
              <a:gd name="connsiteX4" fmla="*/ 0 w 811137"/>
              <a:gd name="connsiteY4" fmla="*/ 728427 h 755971"/>
              <a:gd name="connsiteX5" fmla="*/ 375521 w 811137"/>
              <a:gd name="connsiteY5" fmla="*/ 754155 h 755971"/>
              <a:gd name="connsiteX6" fmla="*/ 811137 w 811137"/>
              <a:gd name="connsiteY6" fmla="*/ 591526 h 755971"/>
              <a:gd name="connsiteX0" fmla="*/ 775683 w 811137"/>
              <a:gd name="connsiteY0" fmla="*/ 143690 h 756529"/>
              <a:gd name="connsiteX1" fmla="*/ 588282 w 811137"/>
              <a:gd name="connsiteY1" fmla="*/ 620 h 756529"/>
              <a:gd name="connsiteX2" fmla="*/ 59263 w 811137"/>
              <a:gd name="connsiteY2" fmla="*/ 316946 h 756529"/>
              <a:gd name="connsiteX3" fmla="*/ 56596 w 811137"/>
              <a:gd name="connsiteY3" fmla="*/ 627937 h 756529"/>
              <a:gd name="connsiteX4" fmla="*/ 0 w 811137"/>
              <a:gd name="connsiteY4" fmla="*/ 728985 h 756529"/>
              <a:gd name="connsiteX5" fmla="*/ 375521 w 811137"/>
              <a:gd name="connsiteY5" fmla="*/ 754713 h 756529"/>
              <a:gd name="connsiteX6" fmla="*/ 811137 w 811137"/>
              <a:gd name="connsiteY6" fmla="*/ 592084 h 756529"/>
              <a:gd name="connsiteX0" fmla="*/ 775683 w 811137"/>
              <a:gd name="connsiteY0" fmla="*/ 144363 h 757202"/>
              <a:gd name="connsiteX1" fmla="*/ 588282 w 811137"/>
              <a:gd name="connsiteY1" fmla="*/ 1293 h 757202"/>
              <a:gd name="connsiteX2" fmla="*/ 59263 w 811137"/>
              <a:gd name="connsiteY2" fmla="*/ 317619 h 757202"/>
              <a:gd name="connsiteX3" fmla="*/ 56596 w 811137"/>
              <a:gd name="connsiteY3" fmla="*/ 628610 h 757202"/>
              <a:gd name="connsiteX4" fmla="*/ 0 w 811137"/>
              <a:gd name="connsiteY4" fmla="*/ 729658 h 757202"/>
              <a:gd name="connsiteX5" fmla="*/ 375521 w 811137"/>
              <a:gd name="connsiteY5" fmla="*/ 755386 h 757202"/>
              <a:gd name="connsiteX6" fmla="*/ 811137 w 811137"/>
              <a:gd name="connsiteY6" fmla="*/ 592757 h 757202"/>
              <a:gd name="connsiteX0" fmla="*/ 775683 w 811137"/>
              <a:gd name="connsiteY0" fmla="*/ 145620 h 758459"/>
              <a:gd name="connsiteX1" fmla="*/ 588282 w 811137"/>
              <a:gd name="connsiteY1" fmla="*/ 2550 h 758459"/>
              <a:gd name="connsiteX2" fmla="*/ 59263 w 811137"/>
              <a:gd name="connsiteY2" fmla="*/ 318876 h 758459"/>
              <a:gd name="connsiteX3" fmla="*/ 56596 w 811137"/>
              <a:gd name="connsiteY3" fmla="*/ 629867 h 758459"/>
              <a:gd name="connsiteX4" fmla="*/ 0 w 811137"/>
              <a:gd name="connsiteY4" fmla="*/ 730915 h 758459"/>
              <a:gd name="connsiteX5" fmla="*/ 375521 w 811137"/>
              <a:gd name="connsiteY5" fmla="*/ 756643 h 758459"/>
              <a:gd name="connsiteX6" fmla="*/ 811137 w 811137"/>
              <a:gd name="connsiteY6" fmla="*/ 594014 h 758459"/>
              <a:gd name="connsiteX0" fmla="*/ 775683 w 811137"/>
              <a:gd name="connsiteY0" fmla="*/ 147658 h 760497"/>
              <a:gd name="connsiteX1" fmla="*/ 588282 w 811137"/>
              <a:gd name="connsiteY1" fmla="*/ 4588 h 760497"/>
              <a:gd name="connsiteX2" fmla="*/ 59263 w 811137"/>
              <a:gd name="connsiteY2" fmla="*/ 320914 h 760497"/>
              <a:gd name="connsiteX3" fmla="*/ 56596 w 811137"/>
              <a:gd name="connsiteY3" fmla="*/ 631905 h 760497"/>
              <a:gd name="connsiteX4" fmla="*/ 0 w 811137"/>
              <a:gd name="connsiteY4" fmla="*/ 732953 h 760497"/>
              <a:gd name="connsiteX5" fmla="*/ 375521 w 811137"/>
              <a:gd name="connsiteY5" fmla="*/ 758681 h 760497"/>
              <a:gd name="connsiteX6" fmla="*/ 811137 w 811137"/>
              <a:gd name="connsiteY6" fmla="*/ 596052 h 760497"/>
              <a:gd name="connsiteX0" fmla="*/ 775683 w 811137"/>
              <a:gd name="connsiteY0" fmla="*/ 148140 h 760979"/>
              <a:gd name="connsiteX1" fmla="*/ 588282 w 811137"/>
              <a:gd name="connsiteY1" fmla="*/ 5070 h 760979"/>
              <a:gd name="connsiteX2" fmla="*/ 59263 w 811137"/>
              <a:gd name="connsiteY2" fmla="*/ 321396 h 760979"/>
              <a:gd name="connsiteX3" fmla="*/ 56596 w 811137"/>
              <a:gd name="connsiteY3" fmla="*/ 632387 h 760979"/>
              <a:gd name="connsiteX4" fmla="*/ 0 w 811137"/>
              <a:gd name="connsiteY4" fmla="*/ 733435 h 760979"/>
              <a:gd name="connsiteX5" fmla="*/ 375521 w 811137"/>
              <a:gd name="connsiteY5" fmla="*/ 759163 h 760979"/>
              <a:gd name="connsiteX6" fmla="*/ 811137 w 811137"/>
              <a:gd name="connsiteY6" fmla="*/ 596534 h 76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1137" h="760979">
                <a:moveTo>
                  <a:pt x="775683" y="148140"/>
                </a:moveTo>
                <a:cubicBezTo>
                  <a:pt x="762064" y="122193"/>
                  <a:pt x="722979" y="17335"/>
                  <a:pt x="588282" y="5070"/>
                </a:cubicBezTo>
                <a:cubicBezTo>
                  <a:pt x="465944" y="-6070"/>
                  <a:pt x="93839" y="-29505"/>
                  <a:pt x="59263" y="321396"/>
                </a:cubicBezTo>
                <a:cubicBezTo>
                  <a:pt x="43357" y="430362"/>
                  <a:pt x="56596" y="569046"/>
                  <a:pt x="56596" y="632387"/>
                </a:cubicBezTo>
                <a:cubicBezTo>
                  <a:pt x="57073" y="704110"/>
                  <a:pt x="0" y="733435"/>
                  <a:pt x="0" y="733435"/>
                </a:cubicBezTo>
                <a:cubicBezTo>
                  <a:pt x="133360" y="743770"/>
                  <a:pt x="261604" y="767731"/>
                  <a:pt x="375521" y="759163"/>
                </a:cubicBezTo>
                <a:cubicBezTo>
                  <a:pt x="474122" y="751747"/>
                  <a:pt x="716355" y="732274"/>
                  <a:pt x="811137" y="596534"/>
                </a:cubicBezTo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6A9A420-EBC2-475A-B5F6-1915095B1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81631" flipH="1">
            <a:off x="4128647" y="500208"/>
            <a:ext cx="5016912" cy="2271814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66451 w 1286279"/>
              <a:gd name="connsiteY0" fmla="*/ 861647 h 861647"/>
              <a:gd name="connsiteX1" fmla="*/ 858856 w 1286279"/>
              <a:gd name="connsiteY1" fmla="*/ 791733 h 861647"/>
              <a:gd name="connsiteX2" fmla="*/ 1217662 w 1286279"/>
              <a:gd name="connsiteY2" fmla="*/ 618950 h 861647"/>
              <a:gd name="connsiteX3" fmla="*/ 1216615 w 1286279"/>
              <a:gd name="connsiteY3" fmla="*/ 181371 h 861647"/>
              <a:gd name="connsiteX4" fmla="*/ 497287 w 1286279"/>
              <a:gd name="connsiteY4" fmla="*/ 21065 h 861647"/>
              <a:gd name="connsiteX5" fmla="*/ 1905 w 1286279"/>
              <a:gd name="connsiteY5" fmla="*/ 582684 h 861647"/>
              <a:gd name="connsiteX6" fmla="*/ 583488 w 1286279"/>
              <a:gd name="connsiteY6" fmla="*/ 725820 h 861647"/>
              <a:gd name="connsiteX7" fmla="*/ 666451 w 1286279"/>
              <a:gd name="connsiteY7" fmla="*/ 861647 h 861647"/>
              <a:gd name="connsiteX0" fmla="*/ 676619 w 1296447"/>
              <a:gd name="connsiteY0" fmla="*/ 861647 h 861647"/>
              <a:gd name="connsiteX1" fmla="*/ 869024 w 1296447"/>
              <a:gd name="connsiteY1" fmla="*/ 791733 h 861647"/>
              <a:gd name="connsiteX2" fmla="*/ 1227830 w 1296447"/>
              <a:gd name="connsiteY2" fmla="*/ 618950 h 861647"/>
              <a:gd name="connsiteX3" fmla="*/ 1226783 w 1296447"/>
              <a:gd name="connsiteY3" fmla="*/ 181371 h 861647"/>
              <a:gd name="connsiteX4" fmla="*/ 507455 w 1296447"/>
              <a:gd name="connsiteY4" fmla="*/ 21065 h 861647"/>
              <a:gd name="connsiteX5" fmla="*/ 12073 w 1296447"/>
              <a:gd name="connsiteY5" fmla="*/ 582684 h 861647"/>
              <a:gd name="connsiteX6" fmla="*/ 593656 w 1296447"/>
              <a:gd name="connsiteY6" fmla="*/ 725820 h 861647"/>
              <a:gd name="connsiteX7" fmla="*/ 676619 w 1296447"/>
              <a:gd name="connsiteY7" fmla="*/ 861647 h 861647"/>
              <a:gd name="connsiteX0" fmla="*/ 679058 w 1298886"/>
              <a:gd name="connsiteY0" fmla="*/ 861647 h 861647"/>
              <a:gd name="connsiteX1" fmla="*/ 871463 w 1298886"/>
              <a:gd name="connsiteY1" fmla="*/ 791733 h 861647"/>
              <a:gd name="connsiteX2" fmla="*/ 1230269 w 1298886"/>
              <a:gd name="connsiteY2" fmla="*/ 618950 h 861647"/>
              <a:gd name="connsiteX3" fmla="*/ 1229222 w 1298886"/>
              <a:gd name="connsiteY3" fmla="*/ 181371 h 861647"/>
              <a:gd name="connsiteX4" fmla="*/ 509894 w 1298886"/>
              <a:gd name="connsiteY4" fmla="*/ 21065 h 861647"/>
              <a:gd name="connsiteX5" fmla="*/ 14512 w 1298886"/>
              <a:gd name="connsiteY5" fmla="*/ 582684 h 861647"/>
              <a:gd name="connsiteX6" fmla="*/ 596095 w 1298886"/>
              <a:gd name="connsiteY6" fmla="*/ 725820 h 861647"/>
              <a:gd name="connsiteX7" fmla="*/ 679058 w 1298886"/>
              <a:gd name="connsiteY7" fmla="*/ 861647 h 861647"/>
              <a:gd name="connsiteX0" fmla="*/ 679145 w 1305009"/>
              <a:gd name="connsiteY0" fmla="*/ 863804 h 863804"/>
              <a:gd name="connsiteX1" fmla="*/ 871550 w 1305009"/>
              <a:gd name="connsiteY1" fmla="*/ 793890 h 863804"/>
              <a:gd name="connsiteX2" fmla="*/ 1230356 w 1305009"/>
              <a:gd name="connsiteY2" fmla="*/ 621107 h 863804"/>
              <a:gd name="connsiteX3" fmla="*/ 1246771 w 1305009"/>
              <a:gd name="connsiteY3" fmla="*/ 172583 h 863804"/>
              <a:gd name="connsiteX4" fmla="*/ 509981 w 1305009"/>
              <a:gd name="connsiteY4" fmla="*/ 23222 h 863804"/>
              <a:gd name="connsiteX5" fmla="*/ 14599 w 1305009"/>
              <a:gd name="connsiteY5" fmla="*/ 584841 h 863804"/>
              <a:gd name="connsiteX6" fmla="*/ 596182 w 1305009"/>
              <a:gd name="connsiteY6" fmla="*/ 727977 h 863804"/>
              <a:gd name="connsiteX7" fmla="*/ 679145 w 1305009"/>
              <a:gd name="connsiteY7" fmla="*/ 863804 h 863804"/>
              <a:gd name="connsiteX0" fmla="*/ 679230 w 1311184"/>
              <a:gd name="connsiteY0" fmla="*/ 843802 h 843802"/>
              <a:gd name="connsiteX1" fmla="*/ 871635 w 1311184"/>
              <a:gd name="connsiteY1" fmla="*/ 773888 h 843802"/>
              <a:gd name="connsiteX2" fmla="*/ 1230441 w 1311184"/>
              <a:gd name="connsiteY2" fmla="*/ 601105 h 843802"/>
              <a:gd name="connsiteX3" fmla="*/ 1246856 w 1311184"/>
              <a:gd name="connsiteY3" fmla="*/ 152581 h 843802"/>
              <a:gd name="connsiteX4" fmla="*/ 507394 w 1311184"/>
              <a:gd name="connsiteY4" fmla="*/ 22407 h 843802"/>
              <a:gd name="connsiteX5" fmla="*/ 14684 w 1311184"/>
              <a:gd name="connsiteY5" fmla="*/ 564839 h 843802"/>
              <a:gd name="connsiteX6" fmla="*/ 596267 w 1311184"/>
              <a:gd name="connsiteY6" fmla="*/ 707975 h 843802"/>
              <a:gd name="connsiteX7" fmla="*/ 679230 w 1311184"/>
              <a:gd name="connsiteY7" fmla="*/ 843802 h 843802"/>
              <a:gd name="connsiteX0" fmla="*/ 680987 w 1312941"/>
              <a:gd name="connsiteY0" fmla="*/ 832452 h 832452"/>
              <a:gd name="connsiteX1" fmla="*/ 873392 w 1312941"/>
              <a:gd name="connsiteY1" fmla="*/ 762538 h 832452"/>
              <a:gd name="connsiteX2" fmla="*/ 1232198 w 1312941"/>
              <a:gd name="connsiteY2" fmla="*/ 589755 h 832452"/>
              <a:gd name="connsiteX3" fmla="*/ 1248613 w 1312941"/>
              <a:gd name="connsiteY3" fmla="*/ 141231 h 832452"/>
              <a:gd name="connsiteX4" fmla="*/ 509151 w 1312941"/>
              <a:gd name="connsiteY4" fmla="*/ 11057 h 832452"/>
              <a:gd name="connsiteX5" fmla="*/ 16441 w 1312941"/>
              <a:gd name="connsiteY5" fmla="*/ 553489 h 832452"/>
              <a:gd name="connsiteX6" fmla="*/ 598024 w 1312941"/>
              <a:gd name="connsiteY6" fmla="*/ 696625 h 832452"/>
              <a:gd name="connsiteX7" fmla="*/ 680987 w 1312941"/>
              <a:gd name="connsiteY7" fmla="*/ 832452 h 832452"/>
              <a:gd name="connsiteX0" fmla="*/ 682950 w 1314904"/>
              <a:gd name="connsiteY0" fmla="*/ 830411 h 830411"/>
              <a:gd name="connsiteX1" fmla="*/ 875355 w 1314904"/>
              <a:gd name="connsiteY1" fmla="*/ 760497 h 830411"/>
              <a:gd name="connsiteX2" fmla="*/ 1234161 w 1314904"/>
              <a:gd name="connsiteY2" fmla="*/ 587714 h 830411"/>
              <a:gd name="connsiteX3" fmla="*/ 1250576 w 1314904"/>
              <a:gd name="connsiteY3" fmla="*/ 139190 h 830411"/>
              <a:gd name="connsiteX4" fmla="*/ 511114 w 1314904"/>
              <a:gd name="connsiteY4" fmla="*/ 9016 h 830411"/>
              <a:gd name="connsiteX5" fmla="*/ 18404 w 1314904"/>
              <a:gd name="connsiteY5" fmla="*/ 551448 h 830411"/>
              <a:gd name="connsiteX6" fmla="*/ 599987 w 1314904"/>
              <a:gd name="connsiteY6" fmla="*/ 694584 h 830411"/>
              <a:gd name="connsiteX7" fmla="*/ 682950 w 1314904"/>
              <a:gd name="connsiteY7" fmla="*/ 830411 h 830411"/>
              <a:gd name="connsiteX0" fmla="*/ 683968 w 1317367"/>
              <a:gd name="connsiteY0" fmla="*/ 798885 h 798885"/>
              <a:gd name="connsiteX1" fmla="*/ 876373 w 1317367"/>
              <a:gd name="connsiteY1" fmla="*/ 728971 h 798885"/>
              <a:gd name="connsiteX2" fmla="*/ 1235179 w 1317367"/>
              <a:gd name="connsiteY2" fmla="*/ 556188 h 798885"/>
              <a:gd name="connsiteX3" fmla="*/ 1251594 w 1317367"/>
              <a:gd name="connsiteY3" fmla="*/ 107664 h 798885"/>
              <a:gd name="connsiteX4" fmla="*/ 492226 w 1317367"/>
              <a:gd name="connsiteY4" fmla="*/ 12344 h 798885"/>
              <a:gd name="connsiteX5" fmla="*/ 19422 w 1317367"/>
              <a:gd name="connsiteY5" fmla="*/ 519922 h 798885"/>
              <a:gd name="connsiteX6" fmla="*/ 601005 w 1317367"/>
              <a:gd name="connsiteY6" fmla="*/ 663058 h 798885"/>
              <a:gd name="connsiteX7" fmla="*/ 683968 w 1317367"/>
              <a:gd name="connsiteY7" fmla="*/ 798885 h 798885"/>
              <a:gd name="connsiteX0" fmla="*/ 686384 w 1319783"/>
              <a:gd name="connsiteY0" fmla="*/ 802389 h 802389"/>
              <a:gd name="connsiteX1" fmla="*/ 878789 w 1319783"/>
              <a:gd name="connsiteY1" fmla="*/ 732475 h 802389"/>
              <a:gd name="connsiteX2" fmla="*/ 1237595 w 1319783"/>
              <a:gd name="connsiteY2" fmla="*/ 559692 h 802389"/>
              <a:gd name="connsiteX3" fmla="*/ 1254010 w 1319783"/>
              <a:gd name="connsiteY3" fmla="*/ 111168 h 802389"/>
              <a:gd name="connsiteX4" fmla="*/ 494642 w 1319783"/>
              <a:gd name="connsiteY4" fmla="*/ 15848 h 802389"/>
              <a:gd name="connsiteX5" fmla="*/ 21838 w 1319783"/>
              <a:gd name="connsiteY5" fmla="*/ 523426 h 802389"/>
              <a:gd name="connsiteX6" fmla="*/ 603421 w 1319783"/>
              <a:gd name="connsiteY6" fmla="*/ 666562 h 802389"/>
              <a:gd name="connsiteX7" fmla="*/ 686384 w 1319783"/>
              <a:gd name="connsiteY7" fmla="*/ 802389 h 802389"/>
              <a:gd name="connsiteX0" fmla="*/ 702121 w 1335520"/>
              <a:gd name="connsiteY0" fmla="*/ 811669 h 811669"/>
              <a:gd name="connsiteX1" fmla="*/ 894526 w 1335520"/>
              <a:gd name="connsiteY1" fmla="*/ 741755 h 811669"/>
              <a:gd name="connsiteX2" fmla="*/ 1253332 w 1335520"/>
              <a:gd name="connsiteY2" fmla="*/ 568972 h 811669"/>
              <a:gd name="connsiteX3" fmla="*/ 1269747 w 1335520"/>
              <a:gd name="connsiteY3" fmla="*/ 120448 h 811669"/>
              <a:gd name="connsiteX4" fmla="*/ 510379 w 1335520"/>
              <a:gd name="connsiteY4" fmla="*/ 25128 h 811669"/>
              <a:gd name="connsiteX5" fmla="*/ 14706 w 1335520"/>
              <a:gd name="connsiteY5" fmla="*/ 506178 h 811669"/>
              <a:gd name="connsiteX6" fmla="*/ 619158 w 1335520"/>
              <a:gd name="connsiteY6" fmla="*/ 675842 h 811669"/>
              <a:gd name="connsiteX7" fmla="*/ 702121 w 1335520"/>
              <a:gd name="connsiteY7" fmla="*/ 811669 h 811669"/>
              <a:gd name="connsiteX0" fmla="*/ 706485 w 1339884"/>
              <a:gd name="connsiteY0" fmla="*/ 811669 h 811669"/>
              <a:gd name="connsiteX1" fmla="*/ 898890 w 1339884"/>
              <a:gd name="connsiteY1" fmla="*/ 741755 h 811669"/>
              <a:gd name="connsiteX2" fmla="*/ 1257696 w 1339884"/>
              <a:gd name="connsiteY2" fmla="*/ 568972 h 811669"/>
              <a:gd name="connsiteX3" fmla="*/ 1274111 w 1339884"/>
              <a:gd name="connsiteY3" fmla="*/ 120448 h 811669"/>
              <a:gd name="connsiteX4" fmla="*/ 514743 w 1339884"/>
              <a:gd name="connsiteY4" fmla="*/ 25128 h 811669"/>
              <a:gd name="connsiteX5" fmla="*/ 19070 w 1339884"/>
              <a:gd name="connsiteY5" fmla="*/ 506178 h 811669"/>
              <a:gd name="connsiteX6" fmla="*/ 623522 w 1339884"/>
              <a:gd name="connsiteY6" fmla="*/ 675842 h 811669"/>
              <a:gd name="connsiteX7" fmla="*/ 706485 w 1339884"/>
              <a:gd name="connsiteY7" fmla="*/ 811669 h 811669"/>
              <a:gd name="connsiteX0" fmla="*/ 706273 w 1339672"/>
              <a:gd name="connsiteY0" fmla="*/ 799317 h 799317"/>
              <a:gd name="connsiteX1" fmla="*/ 898678 w 1339672"/>
              <a:gd name="connsiteY1" fmla="*/ 729403 h 799317"/>
              <a:gd name="connsiteX2" fmla="*/ 1257484 w 1339672"/>
              <a:gd name="connsiteY2" fmla="*/ 556620 h 799317"/>
              <a:gd name="connsiteX3" fmla="*/ 1273899 w 1339672"/>
              <a:gd name="connsiteY3" fmla="*/ 108096 h 799317"/>
              <a:gd name="connsiteX4" fmla="*/ 514531 w 1339672"/>
              <a:gd name="connsiteY4" fmla="*/ 12776 h 799317"/>
              <a:gd name="connsiteX5" fmla="*/ 18858 w 1339672"/>
              <a:gd name="connsiteY5" fmla="*/ 493826 h 799317"/>
              <a:gd name="connsiteX6" fmla="*/ 623310 w 1339672"/>
              <a:gd name="connsiteY6" fmla="*/ 663490 h 799317"/>
              <a:gd name="connsiteX7" fmla="*/ 706273 w 1339672"/>
              <a:gd name="connsiteY7" fmla="*/ 799317 h 7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9672" h="799317">
                <a:moveTo>
                  <a:pt x="706273" y="799317"/>
                </a:moveTo>
                <a:cubicBezTo>
                  <a:pt x="789712" y="787887"/>
                  <a:pt x="857339" y="727879"/>
                  <a:pt x="898678" y="729403"/>
                </a:cubicBezTo>
                <a:cubicBezTo>
                  <a:pt x="967829" y="732070"/>
                  <a:pt x="1194947" y="660171"/>
                  <a:pt x="1257484" y="556620"/>
                </a:cubicBezTo>
                <a:cubicBezTo>
                  <a:pt x="1320021" y="453069"/>
                  <a:pt x="1397724" y="198737"/>
                  <a:pt x="1273899" y="108096"/>
                </a:cubicBezTo>
                <a:cubicBezTo>
                  <a:pt x="1150074" y="17455"/>
                  <a:pt x="717904" y="-22581"/>
                  <a:pt x="514531" y="12776"/>
                </a:cubicBezTo>
                <a:cubicBezTo>
                  <a:pt x="311158" y="48133"/>
                  <a:pt x="-91680" y="17349"/>
                  <a:pt x="18858" y="493826"/>
                </a:cubicBezTo>
                <a:cubicBezTo>
                  <a:pt x="48481" y="635749"/>
                  <a:pt x="581495" y="654822"/>
                  <a:pt x="623310" y="663490"/>
                </a:cubicBezTo>
                <a:cubicBezTo>
                  <a:pt x="804761" y="700161"/>
                  <a:pt x="706273" y="799317"/>
                  <a:pt x="706273" y="79931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3E32A87-27EB-4E8C-A286-AC27F2A1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81631" flipH="1">
            <a:off x="4086067" y="493484"/>
            <a:ext cx="5016912" cy="2271814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66451 w 1286279"/>
              <a:gd name="connsiteY0" fmla="*/ 861647 h 861647"/>
              <a:gd name="connsiteX1" fmla="*/ 858856 w 1286279"/>
              <a:gd name="connsiteY1" fmla="*/ 791733 h 861647"/>
              <a:gd name="connsiteX2" fmla="*/ 1217662 w 1286279"/>
              <a:gd name="connsiteY2" fmla="*/ 618950 h 861647"/>
              <a:gd name="connsiteX3" fmla="*/ 1216615 w 1286279"/>
              <a:gd name="connsiteY3" fmla="*/ 181371 h 861647"/>
              <a:gd name="connsiteX4" fmla="*/ 497287 w 1286279"/>
              <a:gd name="connsiteY4" fmla="*/ 21065 h 861647"/>
              <a:gd name="connsiteX5" fmla="*/ 1905 w 1286279"/>
              <a:gd name="connsiteY5" fmla="*/ 582684 h 861647"/>
              <a:gd name="connsiteX6" fmla="*/ 583488 w 1286279"/>
              <a:gd name="connsiteY6" fmla="*/ 725820 h 861647"/>
              <a:gd name="connsiteX7" fmla="*/ 666451 w 1286279"/>
              <a:gd name="connsiteY7" fmla="*/ 861647 h 861647"/>
              <a:gd name="connsiteX0" fmla="*/ 676619 w 1296447"/>
              <a:gd name="connsiteY0" fmla="*/ 861647 h 861647"/>
              <a:gd name="connsiteX1" fmla="*/ 869024 w 1296447"/>
              <a:gd name="connsiteY1" fmla="*/ 791733 h 861647"/>
              <a:gd name="connsiteX2" fmla="*/ 1227830 w 1296447"/>
              <a:gd name="connsiteY2" fmla="*/ 618950 h 861647"/>
              <a:gd name="connsiteX3" fmla="*/ 1226783 w 1296447"/>
              <a:gd name="connsiteY3" fmla="*/ 181371 h 861647"/>
              <a:gd name="connsiteX4" fmla="*/ 507455 w 1296447"/>
              <a:gd name="connsiteY4" fmla="*/ 21065 h 861647"/>
              <a:gd name="connsiteX5" fmla="*/ 12073 w 1296447"/>
              <a:gd name="connsiteY5" fmla="*/ 582684 h 861647"/>
              <a:gd name="connsiteX6" fmla="*/ 593656 w 1296447"/>
              <a:gd name="connsiteY6" fmla="*/ 725820 h 861647"/>
              <a:gd name="connsiteX7" fmla="*/ 676619 w 1296447"/>
              <a:gd name="connsiteY7" fmla="*/ 861647 h 861647"/>
              <a:gd name="connsiteX0" fmla="*/ 679058 w 1298886"/>
              <a:gd name="connsiteY0" fmla="*/ 861647 h 861647"/>
              <a:gd name="connsiteX1" fmla="*/ 871463 w 1298886"/>
              <a:gd name="connsiteY1" fmla="*/ 791733 h 861647"/>
              <a:gd name="connsiteX2" fmla="*/ 1230269 w 1298886"/>
              <a:gd name="connsiteY2" fmla="*/ 618950 h 861647"/>
              <a:gd name="connsiteX3" fmla="*/ 1229222 w 1298886"/>
              <a:gd name="connsiteY3" fmla="*/ 181371 h 861647"/>
              <a:gd name="connsiteX4" fmla="*/ 509894 w 1298886"/>
              <a:gd name="connsiteY4" fmla="*/ 21065 h 861647"/>
              <a:gd name="connsiteX5" fmla="*/ 14512 w 1298886"/>
              <a:gd name="connsiteY5" fmla="*/ 582684 h 861647"/>
              <a:gd name="connsiteX6" fmla="*/ 596095 w 1298886"/>
              <a:gd name="connsiteY6" fmla="*/ 725820 h 861647"/>
              <a:gd name="connsiteX7" fmla="*/ 679058 w 1298886"/>
              <a:gd name="connsiteY7" fmla="*/ 861647 h 861647"/>
              <a:gd name="connsiteX0" fmla="*/ 679145 w 1305009"/>
              <a:gd name="connsiteY0" fmla="*/ 863804 h 863804"/>
              <a:gd name="connsiteX1" fmla="*/ 871550 w 1305009"/>
              <a:gd name="connsiteY1" fmla="*/ 793890 h 863804"/>
              <a:gd name="connsiteX2" fmla="*/ 1230356 w 1305009"/>
              <a:gd name="connsiteY2" fmla="*/ 621107 h 863804"/>
              <a:gd name="connsiteX3" fmla="*/ 1246771 w 1305009"/>
              <a:gd name="connsiteY3" fmla="*/ 172583 h 863804"/>
              <a:gd name="connsiteX4" fmla="*/ 509981 w 1305009"/>
              <a:gd name="connsiteY4" fmla="*/ 23222 h 863804"/>
              <a:gd name="connsiteX5" fmla="*/ 14599 w 1305009"/>
              <a:gd name="connsiteY5" fmla="*/ 584841 h 863804"/>
              <a:gd name="connsiteX6" fmla="*/ 596182 w 1305009"/>
              <a:gd name="connsiteY6" fmla="*/ 727977 h 863804"/>
              <a:gd name="connsiteX7" fmla="*/ 679145 w 1305009"/>
              <a:gd name="connsiteY7" fmla="*/ 863804 h 863804"/>
              <a:gd name="connsiteX0" fmla="*/ 679230 w 1311184"/>
              <a:gd name="connsiteY0" fmla="*/ 843802 h 843802"/>
              <a:gd name="connsiteX1" fmla="*/ 871635 w 1311184"/>
              <a:gd name="connsiteY1" fmla="*/ 773888 h 843802"/>
              <a:gd name="connsiteX2" fmla="*/ 1230441 w 1311184"/>
              <a:gd name="connsiteY2" fmla="*/ 601105 h 843802"/>
              <a:gd name="connsiteX3" fmla="*/ 1246856 w 1311184"/>
              <a:gd name="connsiteY3" fmla="*/ 152581 h 843802"/>
              <a:gd name="connsiteX4" fmla="*/ 507394 w 1311184"/>
              <a:gd name="connsiteY4" fmla="*/ 22407 h 843802"/>
              <a:gd name="connsiteX5" fmla="*/ 14684 w 1311184"/>
              <a:gd name="connsiteY5" fmla="*/ 564839 h 843802"/>
              <a:gd name="connsiteX6" fmla="*/ 596267 w 1311184"/>
              <a:gd name="connsiteY6" fmla="*/ 707975 h 843802"/>
              <a:gd name="connsiteX7" fmla="*/ 679230 w 1311184"/>
              <a:gd name="connsiteY7" fmla="*/ 843802 h 843802"/>
              <a:gd name="connsiteX0" fmla="*/ 680987 w 1312941"/>
              <a:gd name="connsiteY0" fmla="*/ 832452 h 832452"/>
              <a:gd name="connsiteX1" fmla="*/ 873392 w 1312941"/>
              <a:gd name="connsiteY1" fmla="*/ 762538 h 832452"/>
              <a:gd name="connsiteX2" fmla="*/ 1232198 w 1312941"/>
              <a:gd name="connsiteY2" fmla="*/ 589755 h 832452"/>
              <a:gd name="connsiteX3" fmla="*/ 1248613 w 1312941"/>
              <a:gd name="connsiteY3" fmla="*/ 141231 h 832452"/>
              <a:gd name="connsiteX4" fmla="*/ 509151 w 1312941"/>
              <a:gd name="connsiteY4" fmla="*/ 11057 h 832452"/>
              <a:gd name="connsiteX5" fmla="*/ 16441 w 1312941"/>
              <a:gd name="connsiteY5" fmla="*/ 553489 h 832452"/>
              <a:gd name="connsiteX6" fmla="*/ 598024 w 1312941"/>
              <a:gd name="connsiteY6" fmla="*/ 696625 h 832452"/>
              <a:gd name="connsiteX7" fmla="*/ 680987 w 1312941"/>
              <a:gd name="connsiteY7" fmla="*/ 832452 h 832452"/>
              <a:gd name="connsiteX0" fmla="*/ 682950 w 1314904"/>
              <a:gd name="connsiteY0" fmla="*/ 830411 h 830411"/>
              <a:gd name="connsiteX1" fmla="*/ 875355 w 1314904"/>
              <a:gd name="connsiteY1" fmla="*/ 760497 h 830411"/>
              <a:gd name="connsiteX2" fmla="*/ 1234161 w 1314904"/>
              <a:gd name="connsiteY2" fmla="*/ 587714 h 830411"/>
              <a:gd name="connsiteX3" fmla="*/ 1250576 w 1314904"/>
              <a:gd name="connsiteY3" fmla="*/ 139190 h 830411"/>
              <a:gd name="connsiteX4" fmla="*/ 511114 w 1314904"/>
              <a:gd name="connsiteY4" fmla="*/ 9016 h 830411"/>
              <a:gd name="connsiteX5" fmla="*/ 18404 w 1314904"/>
              <a:gd name="connsiteY5" fmla="*/ 551448 h 830411"/>
              <a:gd name="connsiteX6" fmla="*/ 599987 w 1314904"/>
              <a:gd name="connsiteY6" fmla="*/ 694584 h 830411"/>
              <a:gd name="connsiteX7" fmla="*/ 682950 w 1314904"/>
              <a:gd name="connsiteY7" fmla="*/ 830411 h 830411"/>
              <a:gd name="connsiteX0" fmla="*/ 683968 w 1317367"/>
              <a:gd name="connsiteY0" fmla="*/ 798885 h 798885"/>
              <a:gd name="connsiteX1" fmla="*/ 876373 w 1317367"/>
              <a:gd name="connsiteY1" fmla="*/ 728971 h 798885"/>
              <a:gd name="connsiteX2" fmla="*/ 1235179 w 1317367"/>
              <a:gd name="connsiteY2" fmla="*/ 556188 h 798885"/>
              <a:gd name="connsiteX3" fmla="*/ 1251594 w 1317367"/>
              <a:gd name="connsiteY3" fmla="*/ 107664 h 798885"/>
              <a:gd name="connsiteX4" fmla="*/ 492226 w 1317367"/>
              <a:gd name="connsiteY4" fmla="*/ 12344 h 798885"/>
              <a:gd name="connsiteX5" fmla="*/ 19422 w 1317367"/>
              <a:gd name="connsiteY5" fmla="*/ 519922 h 798885"/>
              <a:gd name="connsiteX6" fmla="*/ 601005 w 1317367"/>
              <a:gd name="connsiteY6" fmla="*/ 663058 h 798885"/>
              <a:gd name="connsiteX7" fmla="*/ 683968 w 1317367"/>
              <a:gd name="connsiteY7" fmla="*/ 798885 h 798885"/>
              <a:gd name="connsiteX0" fmla="*/ 686384 w 1319783"/>
              <a:gd name="connsiteY0" fmla="*/ 802389 h 802389"/>
              <a:gd name="connsiteX1" fmla="*/ 878789 w 1319783"/>
              <a:gd name="connsiteY1" fmla="*/ 732475 h 802389"/>
              <a:gd name="connsiteX2" fmla="*/ 1237595 w 1319783"/>
              <a:gd name="connsiteY2" fmla="*/ 559692 h 802389"/>
              <a:gd name="connsiteX3" fmla="*/ 1254010 w 1319783"/>
              <a:gd name="connsiteY3" fmla="*/ 111168 h 802389"/>
              <a:gd name="connsiteX4" fmla="*/ 494642 w 1319783"/>
              <a:gd name="connsiteY4" fmla="*/ 15848 h 802389"/>
              <a:gd name="connsiteX5" fmla="*/ 21838 w 1319783"/>
              <a:gd name="connsiteY5" fmla="*/ 523426 h 802389"/>
              <a:gd name="connsiteX6" fmla="*/ 603421 w 1319783"/>
              <a:gd name="connsiteY6" fmla="*/ 666562 h 802389"/>
              <a:gd name="connsiteX7" fmla="*/ 686384 w 1319783"/>
              <a:gd name="connsiteY7" fmla="*/ 802389 h 802389"/>
              <a:gd name="connsiteX0" fmla="*/ 702121 w 1335520"/>
              <a:gd name="connsiteY0" fmla="*/ 811669 h 811669"/>
              <a:gd name="connsiteX1" fmla="*/ 894526 w 1335520"/>
              <a:gd name="connsiteY1" fmla="*/ 741755 h 811669"/>
              <a:gd name="connsiteX2" fmla="*/ 1253332 w 1335520"/>
              <a:gd name="connsiteY2" fmla="*/ 568972 h 811669"/>
              <a:gd name="connsiteX3" fmla="*/ 1269747 w 1335520"/>
              <a:gd name="connsiteY3" fmla="*/ 120448 h 811669"/>
              <a:gd name="connsiteX4" fmla="*/ 510379 w 1335520"/>
              <a:gd name="connsiteY4" fmla="*/ 25128 h 811669"/>
              <a:gd name="connsiteX5" fmla="*/ 14706 w 1335520"/>
              <a:gd name="connsiteY5" fmla="*/ 506178 h 811669"/>
              <a:gd name="connsiteX6" fmla="*/ 619158 w 1335520"/>
              <a:gd name="connsiteY6" fmla="*/ 675842 h 811669"/>
              <a:gd name="connsiteX7" fmla="*/ 702121 w 1335520"/>
              <a:gd name="connsiteY7" fmla="*/ 811669 h 811669"/>
              <a:gd name="connsiteX0" fmla="*/ 706485 w 1339884"/>
              <a:gd name="connsiteY0" fmla="*/ 811669 h 811669"/>
              <a:gd name="connsiteX1" fmla="*/ 898890 w 1339884"/>
              <a:gd name="connsiteY1" fmla="*/ 741755 h 811669"/>
              <a:gd name="connsiteX2" fmla="*/ 1257696 w 1339884"/>
              <a:gd name="connsiteY2" fmla="*/ 568972 h 811669"/>
              <a:gd name="connsiteX3" fmla="*/ 1274111 w 1339884"/>
              <a:gd name="connsiteY3" fmla="*/ 120448 h 811669"/>
              <a:gd name="connsiteX4" fmla="*/ 514743 w 1339884"/>
              <a:gd name="connsiteY4" fmla="*/ 25128 h 811669"/>
              <a:gd name="connsiteX5" fmla="*/ 19070 w 1339884"/>
              <a:gd name="connsiteY5" fmla="*/ 506178 h 811669"/>
              <a:gd name="connsiteX6" fmla="*/ 623522 w 1339884"/>
              <a:gd name="connsiteY6" fmla="*/ 675842 h 811669"/>
              <a:gd name="connsiteX7" fmla="*/ 706485 w 1339884"/>
              <a:gd name="connsiteY7" fmla="*/ 811669 h 811669"/>
              <a:gd name="connsiteX0" fmla="*/ 706273 w 1339672"/>
              <a:gd name="connsiteY0" fmla="*/ 799317 h 799317"/>
              <a:gd name="connsiteX1" fmla="*/ 898678 w 1339672"/>
              <a:gd name="connsiteY1" fmla="*/ 729403 h 799317"/>
              <a:gd name="connsiteX2" fmla="*/ 1257484 w 1339672"/>
              <a:gd name="connsiteY2" fmla="*/ 556620 h 799317"/>
              <a:gd name="connsiteX3" fmla="*/ 1273899 w 1339672"/>
              <a:gd name="connsiteY3" fmla="*/ 108096 h 799317"/>
              <a:gd name="connsiteX4" fmla="*/ 514531 w 1339672"/>
              <a:gd name="connsiteY4" fmla="*/ 12776 h 799317"/>
              <a:gd name="connsiteX5" fmla="*/ 18858 w 1339672"/>
              <a:gd name="connsiteY5" fmla="*/ 493826 h 799317"/>
              <a:gd name="connsiteX6" fmla="*/ 623310 w 1339672"/>
              <a:gd name="connsiteY6" fmla="*/ 663490 h 799317"/>
              <a:gd name="connsiteX7" fmla="*/ 706273 w 1339672"/>
              <a:gd name="connsiteY7" fmla="*/ 799317 h 799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9672" h="799317">
                <a:moveTo>
                  <a:pt x="706273" y="799317"/>
                </a:moveTo>
                <a:cubicBezTo>
                  <a:pt x="789712" y="787887"/>
                  <a:pt x="857339" y="727879"/>
                  <a:pt x="898678" y="729403"/>
                </a:cubicBezTo>
                <a:cubicBezTo>
                  <a:pt x="967829" y="732070"/>
                  <a:pt x="1194947" y="660171"/>
                  <a:pt x="1257484" y="556620"/>
                </a:cubicBezTo>
                <a:cubicBezTo>
                  <a:pt x="1320021" y="453069"/>
                  <a:pt x="1397724" y="198737"/>
                  <a:pt x="1273899" y="108096"/>
                </a:cubicBezTo>
                <a:cubicBezTo>
                  <a:pt x="1150074" y="17455"/>
                  <a:pt x="717904" y="-22581"/>
                  <a:pt x="514531" y="12776"/>
                </a:cubicBezTo>
                <a:cubicBezTo>
                  <a:pt x="311158" y="48133"/>
                  <a:pt x="-91680" y="17349"/>
                  <a:pt x="18858" y="493826"/>
                </a:cubicBezTo>
                <a:cubicBezTo>
                  <a:pt x="48481" y="635749"/>
                  <a:pt x="581495" y="654822"/>
                  <a:pt x="623310" y="663490"/>
                </a:cubicBezTo>
                <a:cubicBezTo>
                  <a:pt x="804761" y="700161"/>
                  <a:pt x="706273" y="799317"/>
                  <a:pt x="706273" y="799317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56DD66-D12D-22EF-A6B9-D294E6CC1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2282" y="860609"/>
            <a:ext cx="4621687" cy="125829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badi" panose="020B0604020104020204" pitchFamily="34" charset="0"/>
              </a:rPr>
              <a:t>Brainstorming!</a:t>
            </a:r>
            <a:endParaRPr lang="en-CA" dirty="0">
              <a:latin typeface="Abadi" panose="020B06040201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90DEF-700E-5048-FC53-BEA96A69A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7702" y="2567687"/>
            <a:ext cx="4236001" cy="3199153"/>
          </a:xfrm>
        </p:spPr>
        <p:txBody>
          <a:bodyPr anchor="ctr">
            <a:normAutofit/>
          </a:bodyPr>
          <a:lstStyle/>
          <a:p>
            <a:pPr lvl="0" algn="ctr">
              <a:lnSpc>
                <a:spcPct val="90000"/>
              </a:lnSpc>
            </a:pPr>
            <a:r>
              <a:rPr lang="en-US" sz="2500" dirty="0">
                <a:latin typeface="Aptos Display" panose="020B0004020202020204" pitchFamily="34" charset="0"/>
              </a:rPr>
              <a:t>How can we leverage our strengths to address the risks?</a:t>
            </a:r>
          </a:p>
          <a:p>
            <a:pPr lvl="0" algn="ctr">
              <a:lnSpc>
                <a:spcPct val="90000"/>
              </a:lnSpc>
            </a:pPr>
            <a:endParaRPr lang="en-CA" sz="2500" b="0" dirty="0">
              <a:latin typeface="Aptos Display" panose="020B0004020202020204" pitchFamily="34" charset="0"/>
            </a:endParaRPr>
          </a:p>
          <a:p>
            <a:pPr lvl="0" algn="ctr">
              <a:lnSpc>
                <a:spcPct val="90000"/>
              </a:lnSpc>
            </a:pPr>
            <a:r>
              <a:rPr lang="en-US" sz="2500" dirty="0">
                <a:latin typeface="Aptos Display" panose="020B0004020202020204" pitchFamily="34" charset="0"/>
              </a:rPr>
              <a:t>WHAT</a:t>
            </a:r>
            <a:r>
              <a:rPr lang="en-US" sz="2500" b="0" dirty="0">
                <a:latin typeface="Aptos Display" panose="020B0004020202020204" pitchFamily="34" charset="0"/>
              </a:rPr>
              <a:t> are we </a:t>
            </a:r>
            <a:r>
              <a:rPr lang="en-US" sz="2500" dirty="0">
                <a:latin typeface="Aptos Display" panose="020B0004020202020204" pitchFamily="34" charset="0"/>
              </a:rPr>
              <a:t>already</a:t>
            </a:r>
            <a:r>
              <a:rPr lang="en-US" sz="2500" b="0" dirty="0">
                <a:latin typeface="Aptos Display" panose="020B0004020202020204" pitchFamily="34" charset="0"/>
              </a:rPr>
              <a:t> doing around upstream prevention for this? </a:t>
            </a:r>
          </a:p>
          <a:p>
            <a:pPr lvl="0" algn="ctr">
              <a:lnSpc>
                <a:spcPct val="90000"/>
              </a:lnSpc>
            </a:pPr>
            <a:endParaRPr lang="en-US" sz="2500" b="0" dirty="0">
              <a:latin typeface="Aptos Display" panose="020B0004020202020204" pitchFamily="34" charset="0"/>
            </a:endParaRPr>
          </a:p>
          <a:p>
            <a:pPr algn="ctr">
              <a:lnSpc>
                <a:spcPct val="90000"/>
              </a:lnSpc>
            </a:pPr>
            <a:endParaRPr lang="en-CA" sz="2500" dirty="0"/>
          </a:p>
        </p:txBody>
      </p:sp>
    </p:spTree>
    <p:extLst>
      <p:ext uri="{BB962C8B-B14F-4D97-AF65-F5344CB8AC3E}">
        <p14:creationId xmlns:p14="http://schemas.microsoft.com/office/powerpoint/2010/main" val="237004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5CC6-E9E8-5469-95BB-C6DAB245E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Aptos Display" panose="020B0004020202020204" pitchFamily="34" charset="0"/>
              </a:rPr>
              <a:t>What’s Available from H.U.M.?</a:t>
            </a:r>
            <a:endParaRPr lang="en-CA" b="0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08437-4534-EA52-9FE7-E6C939EE5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ptos Display" panose="020B0004020202020204" pitchFamily="34" charset="0"/>
              </a:rPr>
              <a:t>Menu of trainings on the wall</a:t>
            </a:r>
          </a:p>
          <a:p>
            <a:endParaRPr lang="en-US" b="0" dirty="0">
              <a:latin typeface="Aptos Display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>
                <a:latin typeface="Aptos Display" panose="020B0004020202020204" pitchFamily="34" charset="0"/>
              </a:rPr>
              <a:t>Dotmocracy - vote for what you think is most important -  you have 5 dots each – use them wisely</a:t>
            </a:r>
            <a:r>
              <a:rPr lang="en-US" b="0" dirty="0">
                <a:latin typeface="Aptos Display" panose="020B0004020202020204" pitchFamily="34" charset="0"/>
                <a:sym typeface="Wingdings" panose="05000000000000000000" pitchFamily="2" charset="2"/>
              </a:rPr>
              <a:t> </a:t>
            </a:r>
            <a:r>
              <a:rPr lang="en-US" b="0" dirty="0">
                <a:latin typeface="Aptos Display" panose="020B0004020202020204" pitchFamily="34" charset="0"/>
              </a:rPr>
              <a:t> </a:t>
            </a:r>
          </a:p>
          <a:p>
            <a:endParaRPr lang="en-US" b="0" dirty="0">
              <a:latin typeface="Aptos Display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>
                <a:latin typeface="Aptos Display" panose="020B0004020202020204" pitchFamily="34" charset="0"/>
              </a:rPr>
              <a:t>Stickies for new or other ideas</a:t>
            </a:r>
          </a:p>
        </p:txBody>
      </p:sp>
    </p:spTree>
    <p:extLst>
      <p:ext uri="{BB962C8B-B14F-4D97-AF65-F5344CB8AC3E}">
        <p14:creationId xmlns:p14="http://schemas.microsoft.com/office/powerpoint/2010/main" val="99725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EB083-6780-6470-E63D-725306DD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04" y="974870"/>
            <a:ext cx="3790042" cy="4166974"/>
          </a:xfrm>
        </p:spPr>
        <p:txBody>
          <a:bodyPr>
            <a:normAutofit/>
          </a:bodyPr>
          <a:lstStyle/>
          <a:p>
            <a:pPr algn="ctr"/>
            <a:r>
              <a:rPr lang="en-US" b="0" dirty="0">
                <a:latin typeface="Aptos Display" panose="020B0004020202020204" pitchFamily="34" charset="0"/>
              </a:rPr>
              <a:t>Next Steps:</a:t>
            </a:r>
            <a:endParaRPr lang="en-CA" b="0" dirty="0">
              <a:latin typeface="Aptos Display" panose="020B0004020202020204" pitchFamily="34" charset="0"/>
            </a:endParaRP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ECBC8A6D-52DD-AF82-9ABE-CA56EF5930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0013143"/>
              </p:ext>
            </p:extLst>
          </p:nvPr>
        </p:nvGraphicFramePr>
        <p:xfrm>
          <a:off x="5185533" y="159026"/>
          <a:ext cx="6383102" cy="6427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3341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3A1188B-F6D0-454F-8265-790DD27A8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ifferent colored question marks">
            <a:extLst>
              <a:ext uri="{FF2B5EF4-FFF2-40B4-BE49-F238E27FC236}">
                <a16:creationId xmlns:a16="http://schemas.microsoft.com/office/drawing/2014/main" id="{ACD58E2F-C26A-0615-F8D4-FB53E4D82B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1508670-65E0-4939-8E5D-98D071CA1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7046">
            <a:off x="573248" y="3706052"/>
            <a:ext cx="5987424" cy="3046181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601" h="725962">
                <a:moveTo>
                  <a:pt x="284667" y="725962"/>
                </a:moveTo>
                <a:cubicBezTo>
                  <a:pt x="313242" y="686910"/>
                  <a:pt x="340657" y="666797"/>
                  <a:pt x="430018" y="637285"/>
                </a:cubicBezTo>
                <a:cubicBezTo>
                  <a:pt x="519379" y="607773"/>
                  <a:pt x="700342" y="633664"/>
                  <a:pt x="820834" y="548891"/>
                </a:cubicBezTo>
                <a:cubicBezTo>
                  <a:pt x="941325" y="464119"/>
                  <a:pt x="978945" y="348264"/>
                  <a:pt x="954560" y="257809"/>
                </a:cubicBezTo>
                <a:cubicBezTo>
                  <a:pt x="930175" y="167354"/>
                  <a:pt x="880075" y="31018"/>
                  <a:pt x="674525" y="6158"/>
                </a:cubicBezTo>
                <a:cubicBezTo>
                  <a:pt x="468976" y="-18702"/>
                  <a:pt x="105460" y="25908"/>
                  <a:pt x="15300" y="247141"/>
                </a:cubicBezTo>
                <a:cubicBezTo>
                  <a:pt x="-20133" y="410209"/>
                  <a:pt x="-9465" y="576801"/>
                  <a:pt x="217325" y="651191"/>
                </a:cubicBezTo>
                <a:cubicBezTo>
                  <a:pt x="270475" y="669193"/>
                  <a:pt x="284667" y="725962"/>
                  <a:pt x="284667" y="725962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A680864-F353-4128-88F8-98E04FD76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57046">
            <a:off x="544220" y="3754346"/>
            <a:ext cx="5987424" cy="3046181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601" h="725962">
                <a:moveTo>
                  <a:pt x="284667" y="725962"/>
                </a:moveTo>
                <a:cubicBezTo>
                  <a:pt x="313242" y="686910"/>
                  <a:pt x="340657" y="666797"/>
                  <a:pt x="430018" y="637285"/>
                </a:cubicBezTo>
                <a:cubicBezTo>
                  <a:pt x="519379" y="607773"/>
                  <a:pt x="700342" y="633664"/>
                  <a:pt x="820834" y="548891"/>
                </a:cubicBezTo>
                <a:cubicBezTo>
                  <a:pt x="941325" y="464119"/>
                  <a:pt x="978945" y="348264"/>
                  <a:pt x="954560" y="257809"/>
                </a:cubicBezTo>
                <a:cubicBezTo>
                  <a:pt x="930175" y="167354"/>
                  <a:pt x="880075" y="31018"/>
                  <a:pt x="674525" y="6158"/>
                </a:cubicBezTo>
                <a:cubicBezTo>
                  <a:pt x="468976" y="-18702"/>
                  <a:pt x="105460" y="25908"/>
                  <a:pt x="15300" y="247141"/>
                </a:cubicBezTo>
                <a:cubicBezTo>
                  <a:pt x="-20133" y="410209"/>
                  <a:pt x="-9465" y="576801"/>
                  <a:pt x="217325" y="651191"/>
                </a:cubicBezTo>
                <a:cubicBezTo>
                  <a:pt x="270475" y="669193"/>
                  <a:pt x="284667" y="725962"/>
                  <a:pt x="284667" y="725962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D58D41-5518-8461-6940-E74E6A91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234" y="4571976"/>
            <a:ext cx="5112754" cy="141091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latin typeface="Aptos" panose="020B0004020202020204" pitchFamily="34" charset="0"/>
              </a:rPr>
              <a:t>Comments, Suggestions, Questions? </a:t>
            </a:r>
          </a:p>
        </p:txBody>
      </p:sp>
    </p:spTree>
    <p:extLst>
      <p:ext uri="{BB962C8B-B14F-4D97-AF65-F5344CB8AC3E}">
        <p14:creationId xmlns:p14="http://schemas.microsoft.com/office/powerpoint/2010/main" val="3321877595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bubbles">
      <a:dk1>
        <a:sysClr val="windowText" lastClr="000000"/>
      </a:dk1>
      <a:lt1>
        <a:sysClr val="window" lastClr="FFFFFF"/>
      </a:lt1>
      <a:dk2>
        <a:srgbClr val="071819"/>
      </a:dk2>
      <a:lt2>
        <a:srgbClr val="D5F2EB"/>
      </a:lt2>
      <a:accent1>
        <a:srgbClr val="38B698"/>
      </a:accent1>
      <a:accent2>
        <a:srgbClr val="528BD6"/>
      </a:accent2>
      <a:accent3>
        <a:srgbClr val="31A7C7"/>
      </a:accent3>
      <a:accent4>
        <a:srgbClr val="F15843"/>
      </a:accent4>
      <a:accent5>
        <a:srgbClr val="DE3A6D"/>
      </a:accent5>
      <a:accent6>
        <a:srgbClr val="7AAE3C"/>
      </a:accent6>
      <a:hlink>
        <a:srgbClr val="2F9880"/>
      </a:hlink>
      <a:folHlink>
        <a:srgbClr val="396CD1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1093</TotalTime>
  <Words>322</Words>
  <Application>Microsoft Office PowerPoint</Application>
  <PresentationFormat>Widescreen</PresentationFormat>
  <Paragraphs>49</Paragraphs>
  <Slides>13</Slides>
  <Notes>10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Abadi</vt:lpstr>
      <vt:lpstr>Aptos</vt:lpstr>
      <vt:lpstr>Aptos Display</vt:lpstr>
      <vt:lpstr>Arial</vt:lpstr>
      <vt:lpstr>The Hand</vt:lpstr>
      <vt:lpstr>The Serif Hand</vt:lpstr>
      <vt:lpstr>ChitchatVTI</vt:lpstr>
      <vt:lpstr>Hearing Unheard Moments</vt:lpstr>
      <vt:lpstr>PowerPoint Presentation</vt:lpstr>
      <vt:lpstr>PowerPoint Presentation</vt:lpstr>
      <vt:lpstr>PowerPoint Presentation</vt:lpstr>
      <vt:lpstr>Data Reveal &amp; Break-time</vt:lpstr>
      <vt:lpstr>PowerPoint Presentation</vt:lpstr>
      <vt:lpstr>PowerPoint Presentation</vt:lpstr>
      <vt:lpstr>PowerPoint Presentation</vt:lpstr>
      <vt:lpstr>PowerPoint Presentation</vt:lpstr>
      <vt:lpstr>Brainstorming!</vt:lpstr>
      <vt:lpstr>What’s Available from H.U.M.?</vt:lpstr>
      <vt:lpstr>Next Steps:</vt:lpstr>
      <vt:lpstr>Comments, Suggestions, 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Shams</dc:creator>
  <cp:lastModifiedBy>Rebecca Shams</cp:lastModifiedBy>
  <cp:revision>8</cp:revision>
  <dcterms:created xsi:type="dcterms:W3CDTF">2026-05-07T13:53:43Z</dcterms:created>
  <dcterms:modified xsi:type="dcterms:W3CDTF">2026-09-09T21:09:03Z</dcterms:modified>
</cp:coreProperties>
</file>